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6" r:id="rId3"/>
    <p:sldId id="267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745E5-3036-4DE1-A652-478C51C5D479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FED74-2719-4B26-9F57-0086E8C9C9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679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95ef59f35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95ef59f35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3091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987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49DCC9-0D39-4EED-8BDF-6FC84FFF1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72A893-6F26-4471-B7A6-E26E5872A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F8B617-EDC9-4D36-A780-5210926F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3FCEC4-548B-4346-9E44-20C99110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02852A-88AD-4D29-AA1E-88462725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877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7A063-B679-4DE5-AD51-249E25C42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449F5F-7297-4453-85D0-C47E8B522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21AB34-E076-48EE-B184-A540CCC3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A8A998-2BEE-46B7-B715-1A2E96F4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3E4C4-7C8D-4D4E-8576-7DCA018C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01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11F566-9199-4136-AFCA-946BCC06F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60A893-8634-4092-8892-FF62DAF69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8BE42C-D357-4C41-873E-1B31F4E6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EAA5D-B13D-4C17-AF15-CDE636B0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D3E7F8-D743-4826-9242-4192714D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83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" userDrawn="1">
  <p:cSld name="Diapositiva de título 1 1">
    <p:bg>
      <p:bgPr>
        <a:solidFill>
          <a:srgbClr val="F42F63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/>
        </p:nvSpPr>
        <p:spPr>
          <a:xfrm>
            <a:off x="11115328" y="7286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933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933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" name="Google Shape;25;p4"/>
          <p:cNvSpPr txBox="1"/>
          <p:nvPr/>
        </p:nvSpPr>
        <p:spPr>
          <a:xfrm>
            <a:off x="11115328" y="-28739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933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933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8643756" y="0"/>
            <a:ext cx="3554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301" y="2817367"/>
            <a:ext cx="5640844" cy="1223267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sz="quarter" idx="10"/>
          </p:nvPr>
        </p:nvSpPr>
        <p:spPr>
          <a:xfrm>
            <a:off x="8227484" y="3009900"/>
            <a:ext cx="1219200" cy="121920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838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y text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5024967" y="2310700"/>
            <a:ext cx="63368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4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5014834" y="3404467"/>
            <a:ext cx="6346933" cy="17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212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 userDrawn="1">
  <p:cSld name="1_Título y texto">
    <p:bg>
      <p:bgPr>
        <a:solidFill>
          <a:srgbClr val="DCEAF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5024382" y="3404467"/>
            <a:ext cx="6054185" cy="22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0066CD"/>
              </a:buClr>
              <a:buSzPts val="1100"/>
              <a:buNone/>
              <a:defRPr sz="1467">
                <a:solidFill>
                  <a:srgbClr val="0066CD"/>
                </a:solidFill>
              </a:defRPr>
            </a:lvl1pPr>
            <a:lvl2pPr marL="1219170" lvl="1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2pPr>
            <a:lvl3pPr marL="1828754" lvl="2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3pPr>
            <a:lvl4pPr marL="2438339" lvl="3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4pPr>
            <a:lvl5pPr marL="3047924" lvl="4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5pPr>
            <a:lvl6pPr marL="3657509" lvl="5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6pPr>
            <a:lvl7pPr marL="4267093" lvl="6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7pPr>
            <a:lvl8pPr marL="4876678" lvl="7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8pPr>
            <a:lvl9pPr marL="5486263" lvl="8" indent="-3979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467">
                <a:solidFill>
                  <a:srgbClr val="0066CD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5024967" y="2310700"/>
            <a:ext cx="5743600" cy="85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4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1570567" y="141817"/>
            <a:ext cx="1219200" cy="121920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Google Shape;49;p8"/>
          <p:cNvSpPr txBox="1"/>
          <p:nvPr userDrawn="1"/>
        </p:nvSpPr>
        <p:spPr>
          <a:xfrm>
            <a:off x="489958" y="131709"/>
            <a:ext cx="2849113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800" b="0" i="0" u="none" strike="noStrike" cap="none" dirty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Ministerio</a:t>
            </a:r>
            <a:r>
              <a:rPr lang="es-CO" sz="800" b="0" i="0" u="none" strike="noStrike" cap="none" baseline="0" dirty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de Salud y Protección Social de Colombia</a:t>
            </a:r>
            <a:endParaRPr sz="800" b="0" i="0" u="none" strike="noStrike" cap="none" dirty="0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9537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E5CC7-87B2-474E-88FD-DFF6D0D9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8D1C8-3571-45B3-950A-6F4C6C1B9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DB8A0D-96DC-4469-AD62-196AB892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534EB9-85C7-417F-B55D-BF7B4D0FB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DBF4E7-F784-4E69-B2F7-97702032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29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3170D-5237-4253-84B8-9F55997B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74C329-604E-4AF2-877B-82BDA8030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5EDC96-2161-432B-B2DD-11A063A6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B364B-177E-4D27-AFAD-3D321365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F036EB-C0E8-4544-9D2A-146555AE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785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8221D-E724-4CB0-A4DD-E3DCD352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F430FC-FEEB-4E4A-B11A-ECC5DFA8E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ADE75E-2EB9-4900-8538-C694ADB4A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132B24-9842-43AC-9034-56CFDB80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A114AF-F950-4F5D-98D4-53320D99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1CA013-0099-4380-9782-72476342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892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15159-D903-4999-9BF8-860A00FC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58579A-1442-4998-92F1-79ACAF8C5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8BF2D8-3222-4098-89B3-E515D4141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B82F7A-19A1-46B3-8361-1A0365A6E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DF3E5E-5EF4-4049-A2D3-8C8B3B7E7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05BCB1-FA21-40A0-A9F8-23151A4C1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FB48D8-464B-4614-9608-4CC787BBA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F405DB-F4AC-4BB4-B564-5ED605C0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097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AC18C-0149-42CE-B3BA-BD080B1CD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600C99-6C0A-4A28-AB3A-41390B1D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FEBF7A-EDF9-4C0E-961A-8B99FEBB8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A4BD61-7721-47CF-8298-A2EFB993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867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768F6E-EBBF-4533-A9F3-6FD55D91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6108DC-B68A-43DE-B798-1007B4368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0EF086-1B8B-4FE2-87E7-8ECC34A09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287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08884-0280-404D-9ABD-472F1ACE2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E4558D-8A48-489C-9C8E-8DA22A956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7E945F-3ADA-4CEF-A531-4C1FD939B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648708-7A0A-4DEB-93C6-93D4A021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1A4C00-2165-4488-967D-871E92798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C04E3C-C095-45A5-93ED-A06B6461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691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18C2E-501F-4587-9FC9-6F27693C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7CB5D6-AD2B-45C5-865D-EBC3444F5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130694-2ACA-4E94-811F-3AB959B34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685A67-4021-4F0A-A0C7-E12D47EE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9E7D51-BBB3-4864-B135-2D4CE357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E0C49C-ED27-44CE-B817-ABD75514C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429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82AF2B1-95CA-4A00-8CDD-9858D2CA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0C4017-D964-4B25-BD0D-574690400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E91A9A-1025-4039-B57C-1F0BAF1299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989B-C6DF-49AE-8C1A-4F2473144957}" type="datetimeFigureOut">
              <a:rPr lang="es-CO" smtClean="0"/>
              <a:t>8/10/2020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4340F-E27A-4A26-9C91-ECEFCED37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3DE06F-E6BE-4CE9-96B0-6887BC5E3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F9EE-9DE7-401F-8DC0-6FE0FCD2F1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739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71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6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6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C9261AF-3E00-4837-A269-0CE467C46C9F}"/>
              </a:ext>
            </a:extLst>
          </p:cNvPr>
          <p:cNvSpPr txBox="1"/>
          <p:nvPr/>
        </p:nvSpPr>
        <p:spPr>
          <a:xfrm>
            <a:off x="1148235" y="2175215"/>
            <a:ext cx="4248318" cy="22877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500" spc="-15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DÍA MUNDIAL DE CUIDADO           PALIATIVO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spc="-15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“MI CUIDADO, MI BIENESTAR” 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CB64814D-A361-44E1-8D97-B83E41C8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0" y="-2"/>
            <a:ext cx="1248189" cy="1248189"/>
          </a:xfrm>
          <a:prstGeom prst="triangle">
            <a:avLst>
              <a:gd name="adj" fmla="val 10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52A6879-032A-4946-9CCA-44D38BEDF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296832" y="246646"/>
            <a:ext cx="577231" cy="57723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6AB08D7-F0FB-4965-B730-8B874214C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93049" y="367194"/>
            <a:ext cx="999162" cy="99916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48D9297-49FA-43ED-AC6B-E2F153B3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9187" y="946949"/>
            <a:ext cx="352820" cy="3528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7C2D141-F73C-4BF3-B3DF-D3BA74B8B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7826" y="1350438"/>
            <a:ext cx="4160520" cy="4157124"/>
          </a:xfrm>
          <a:custGeom>
            <a:avLst/>
            <a:gdLst>
              <a:gd name="connsiteX0" fmla="*/ 2080261 w 4160520"/>
              <a:gd name="connsiteY0" fmla="*/ 0 h 4157124"/>
              <a:gd name="connsiteX1" fmla="*/ 4160520 w 4160520"/>
              <a:gd name="connsiteY1" fmla="*/ 2078563 h 4157124"/>
              <a:gd name="connsiteX2" fmla="*/ 2080261 w 4160520"/>
              <a:gd name="connsiteY2" fmla="*/ 4157124 h 4157124"/>
              <a:gd name="connsiteX3" fmla="*/ 0 w 4160520"/>
              <a:gd name="connsiteY3" fmla="*/ 2078563 h 4157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0520" h="4157124">
                <a:moveTo>
                  <a:pt x="2080261" y="0"/>
                </a:moveTo>
                <a:lnTo>
                  <a:pt x="4160520" y="2078563"/>
                </a:lnTo>
                <a:lnTo>
                  <a:pt x="2080261" y="4157124"/>
                </a:lnTo>
                <a:lnTo>
                  <a:pt x="0" y="20785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DB456AC5-2DFE-4E00-B0CE-30AAA2A3D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7566" y="1"/>
            <a:ext cx="3997403" cy="3295805"/>
          </a:xfrm>
          <a:custGeom>
            <a:avLst/>
            <a:gdLst>
              <a:gd name="connsiteX0" fmla="*/ 1352836 w 4160520"/>
              <a:gd name="connsiteY0" fmla="*/ 0 h 3430293"/>
              <a:gd name="connsiteX1" fmla="*/ 2807685 w 4160520"/>
              <a:gd name="connsiteY1" fmla="*/ 0 h 3430293"/>
              <a:gd name="connsiteX2" fmla="*/ 4160520 w 4160520"/>
              <a:gd name="connsiteY2" fmla="*/ 1351732 h 3430293"/>
              <a:gd name="connsiteX3" fmla="*/ 2080261 w 4160520"/>
              <a:gd name="connsiteY3" fmla="*/ 3430293 h 3430293"/>
              <a:gd name="connsiteX4" fmla="*/ 0 w 4160520"/>
              <a:gd name="connsiteY4" fmla="*/ 1351732 h 3430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0520" h="3430293">
                <a:moveTo>
                  <a:pt x="1352836" y="0"/>
                </a:moveTo>
                <a:lnTo>
                  <a:pt x="2807685" y="0"/>
                </a:lnTo>
                <a:lnTo>
                  <a:pt x="4160520" y="1351732"/>
                </a:lnTo>
                <a:lnTo>
                  <a:pt x="2080261" y="3430293"/>
                </a:lnTo>
                <a:lnTo>
                  <a:pt x="0" y="13517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8953867-6B6F-40EE-8312-C063FFA8D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125" y="303840"/>
            <a:ext cx="2024561" cy="2024561"/>
          </a:xfrm>
          <a:prstGeom prst="rect">
            <a:avLst/>
          </a:prstGeom>
        </p:spPr>
      </p:pic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D3EB41F8-8868-4FC3-8553-94FEE5A8B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972" y="6102888"/>
            <a:ext cx="1510228" cy="755112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39671820-9967-4806-B0A7-4944C2A4A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447566" y="3562194"/>
            <a:ext cx="3997403" cy="3295805"/>
          </a:xfrm>
          <a:custGeom>
            <a:avLst/>
            <a:gdLst>
              <a:gd name="connsiteX0" fmla="*/ 1352836 w 4160520"/>
              <a:gd name="connsiteY0" fmla="*/ 0 h 3430293"/>
              <a:gd name="connsiteX1" fmla="*/ 2807685 w 4160520"/>
              <a:gd name="connsiteY1" fmla="*/ 0 h 3430293"/>
              <a:gd name="connsiteX2" fmla="*/ 4160520 w 4160520"/>
              <a:gd name="connsiteY2" fmla="*/ 1351732 h 3430293"/>
              <a:gd name="connsiteX3" fmla="*/ 2080261 w 4160520"/>
              <a:gd name="connsiteY3" fmla="*/ 3430293 h 3430293"/>
              <a:gd name="connsiteX4" fmla="*/ 0 w 4160520"/>
              <a:gd name="connsiteY4" fmla="*/ 1351732 h 3430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0520" h="3430293">
                <a:moveTo>
                  <a:pt x="1352836" y="0"/>
                </a:moveTo>
                <a:lnTo>
                  <a:pt x="2807685" y="0"/>
                </a:lnTo>
                <a:lnTo>
                  <a:pt x="4160520" y="1351732"/>
                </a:lnTo>
                <a:lnTo>
                  <a:pt x="2080261" y="3430293"/>
                </a:lnTo>
                <a:lnTo>
                  <a:pt x="0" y="13517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n 7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82BB5D02-BC87-4877-8BD5-B3BFD30E7F0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78679" y="2923727"/>
            <a:ext cx="3006399" cy="967405"/>
          </a:xfrm>
          <a:prstGeom prst="rect">
            <a:avLst/>
          </a:prstGeom>
          <a:noFill/>
        </p:spPr>
      </p:pic>
      <p:pic>
        <p:nvPicPr>
          <p:cNvPr id="7" name="Imagen 6" descr="Imagen que contiene rueda&#10;&#10;Descripción generada automáticamente">
            <a:extLst>
              <a:ext uri="{FF2B5EF4-FFF2-40B4-BE49-F238E27FC236}">
                <a16:creationId xmlns:a16="http://schemas.microsoft.com/office/drawing/2014/main" id="{DF970468-FB20-4E6A-B0DC-C744620717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282" y="4462984"/>
            <a:ext cx="2121891" cy="19574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6EE7B7A-44DB-4119-965C-D1911F6E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Agenda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Paliativo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BD1D211-955B-49AE-9FC3-42A8E1062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37015"/>
              </p:ext>
            </p:extLst>
          </p:nvPr>
        </p:nvGraphicFramePr>
        <p:xfrm>
          <a:off x="4305672" y="106531"/>
          <a:ext cx="7776838" cy="7023096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4197220">
                  <a:extLst>
                    <a:ext uri="{9D8B030D-6E8A-4147-A177-3AD203B41FA5}">
                      <a16:colId xmlns:a16="http://schemas.microsoft.com/office/drawing/2014/main" val="1877937123"/>
                    </a:ext>
                  </a:extLst>
                </a:gridCol>
                <a:gridCol w="3579618">
                  <a:extLst>
                    <a:ext uri="{9D8B030D-6E8A-4147-A177-3AD203B41FA5}">
                      <a16:colId xmlns:a16="http://schemas.microsoft.com/office/drawing/2014/main" val="131697903"/>
                    </a:ext>
                  </a:extLst>
                </a:gridCol>
              </a:tblGrid>
              <a:tr h="413200">
                <a:tc>
                  <a:txBody>
                    <a:bodyPr/>
                    <a:lstStyle/>
                    <a:p>
                      <a:pPr algn="ctr"/>
                      <a:r>
                        <a:rPr lang="es-CO" sz="900" b="0" cap="all" spc="150" dirty="0">
                          <a:solidFill>
                            <a:schemeClr val="lt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s-CO" sz="900" b="0" cap="all" spc="150" dirty="0">
                          <a:solidFill>
                            <a:schemeClr val="lt1"/>
                          </a:solidFill>
                          <a:effectLst/>
                        </a:rPr>
                        <a:t>MIERCOLES 21</a:t>
                      </a:r>
                      <a:endParaRPr lang="es-CO" sz="900" b="0" cap="all" spc="15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0" cap="all" spc="150">
                          <a:solidFill>
                            <a:schemeClr val="lt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s-CO" sz="900" b="0" cap="all" spc="150">
                          <a:solidFill>
                            <a:schemeClr val="lt1"/>
                          </a:solidFill>
                          <a:effectLst/>
                        </a:rPr>
                        <a:t>JUEVES 22</a:t>
                      </a:r>
                      <a:endParaRPr lang="es-CO" sz="900" b="0" cap="all" spc="15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90684"/>
                  </a:ext>
                </a:extLst>
              </a:tr>
              <a:tr h="794115">
                <a:tc>
                  <a:txBody>
                    <a:bodyPr/>
                    <a:lstStyle/>
                    <a:p>
                      <a:pPr marL="228600"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Apertura del evento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Apertura MSPS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Dirección P y P/ Subdirección ENT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 10:00 – 10:10 AM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Apertura 2 día del evento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Apertura MSPS-Asociaciones</a:t>
                      </a:r>
                    </a:p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Hora 10:00-10:10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06984"/>
                  </a:ext>
                </a:extLst>
              </a:tr>
              <a:tr h="955271">
                <a:tc>
                  <a:txBody>
                    <a:bodyPr/>
                    <a:lstStyle/>
                    <a:p>
                      <a:pPr marL="457200" algn="ctr"/>
                      <a:r>
                        <a:rPr lang="es-MX" sz="700" b="0" cap="none" spc="0" dirty="0">
                          <a:solidFill>
                            <a:schemeClr val="tx1"/>
                          </a:solidFill>
                          <a:effectLst/>
                        </a:rPr>
                        <a:t>“</a:t>
                      </a:r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Una mirada global de los cuidados paliativos en la agenda de los gobiernos”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Dra. Liliana de Lima </a:t>
                      </a:r>
                      <a:r>
                        <a:rPr lang="es-MX" sz="11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Böhmer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Directora Ejecutiva de la IAHPC-Houston. 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Hora 10:10- 10:30 AM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Cuidado paliativo desde las Sociedades Científicas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Dra. Paola Marcela Ruiz O.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Presidente Asociación Cuidados Paliativos de Colombia-ASOCUPAC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10:10-10:30 A.M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269462"/>
                  </a:ext>
                </a:extLst>
              </a:tr>
              <a:tr h="1057825">
                <a:tc>
                  <a:txBody>
                    <a:bodyPr/>
                    <a:lstStyle/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“La importancia de los cuidados paliativos en época de COVID-19”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10:30 - 10-50 A.M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Dra. María Charlotte </a:t>
                      </a:r>
                      <a:r>
                        <a:rPr lang="en-US" sz="11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Bouesseau</a:t>
                      </a:r>
                      <a:r>
                        <a:rPr lang="en-US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 OMS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Cuidado paliativo desde las Sociedades Científicas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Dra. Sandra Parra.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Presidente de Asociación Colombiana de Cuidado Paliativo-ACCP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10:30- 10:50 A.M</a:t>
                      </a:r>
                    </a:p>
                    <a:p>
                      <a:pPr algn="ctr"/>
                      <a:r>
                        <a:rPr lang="es-CO" sz="7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7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96779"/>
                  </a:ext>
                </a:extLst>
              </a:tr>
              <a:tr h="896669">
                <a:tc>
                  <a:txBody>
                    <a:bodyPr/>
                    <a:lstStyle/>
                    <a:p>
                      <a:pPr marL="457200" algn="ctr" fontAlgn="auto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Avances y retos Cuidados Paliativos Colombia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Dra. Nubia Bautista Bautista/Dra. Claudia Cuellar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Subdirección de ENT MSPS</a:t>
                      </a:r>
                    </a:p>
                    <a:p>
                      <a:pPr algn="ctr"/>
                      <a:r>
                        <a:rPr lang="es-CO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10:50- 11:10 A.M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        </a:t>
                      </a:r>
                      <a:endParaRPr lang="es-CO" sz="7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Cuidado paliativo desde el OCCP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Dr. Miguel Sánchez Cárdenas.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Director del Observatorio Colombiano de Cuidado Paliativo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10:50-11:10 a.m.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314109"/>
                  </a:ext>
                </a:extLst>
              </a:tr>
              <a:tr h="794115">
                <a:tc>
                  <a:txBody>
                    <a:bodyPr/>
                    <a:lstStyle/>
                    <a:p>
                      <a:pPr marL="457200"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Talento humano en Cuidado Paliativo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 Subdirección de Talento Humano MSPS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11:10 a.m-11:30 A.M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Disponibilidad de Opioides en Cuidado Paliativo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Dra. Claudia Cordero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Directora Fondo Nacional de Estupefacientes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11:10- 11:30 a.m.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39714"/>
                  </a:ext>
                </a:extLst>
              </a:tr>
              <a:tr h="896669">
                <a:tc>
                  <a:txBody>
                    <a:bodyPr/>
                    <a:lstStyle/>
                    <a:p>
                      <a:pPr marL="457200"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Cuidado paliativo desde la IPS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Dra. Carolina Wiesner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Directora Instituto Nacional de Cancerología INC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Hora: 11:30- 11:50 A.M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Cuidado paliativo desde la EPS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ACEMI Asociación Colombiana de Empresas de Medicina Integral. 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11:30 a.m-11:50 A.M</a:t>
                      </a:r>
                    </a:p>
                    <a:p>
                      <a:pPr algn="ctr"/>
                      <a:r>
                        <a:rPr lang="es-CO" sz="7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7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811969"/>
                  </a:ext>
                </a:extLst>
              </a:tr>
              <a:tr h="632959">
                <a:tc>
                  <a:txBody>
                    <a:bodyPr/>
                    <a:lstStyle/>
                    <a:p>
                      <a:pPr marL="457200" algn="ctr" fontAlgn="auto"/>
                      <a:r>
                        <a:rPr lang="es-CO" sz="7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457200" algn="ctr" fontAlgn="auto"/>
                      <a:r>
                        <a:rPr lang="es-CO" sz="1100" b="0" cap="none" spc="0" dirty="0">
                          <a:solidFill>
                            <a:schemeClr val="tx1"/>
                          </a:solidFill>
                          <a:effectLst/>
                        </a:rPr>
                        <a:t>Conclusión Cierre día #1</a:t>
                      </a:r>
                      <a:endParaRPr lang="es-CO" sz="1100" b="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Salud Mental Y Cuidado Paliativo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Dra. Ana Gamma- </a:t>
                      </a:r>
                      <a:r>
                        <a:rPr lang="es-MX" sz="1100" cap="none" spc="0" dirty="0" err="1">
                          <a:solidFill>
                            <a:schemeClr val="tx1"/>
                          </a:solidFill>
                          <a:effectLst/>
                        </a:rPr>
                        <a:t>Dr</a:t>
                      </a:r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 JM Santacruz HUSI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/>
                      <a:r>
                        <a:rPr lang="es-MX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11:50 am- 12:10 M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359691"/>
                  </a:ext>
                </a:extLst>
              </a:tr>
              <a:tr h="310646">
                <a:tc>
                  <a:txBody>
                    <a:bodyPr/>
                    <a:lstStyle/>
                    <a:p>
                      <a:pPr algn="ctr"/>
                      <a:r>
                        <a:rPr lang="es-CO" sz="7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7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cap="none" spc="0" dirty="0">
                          <a:solidFill>
                            <a:schemeClr val="tx1"/>
                          </a:solidFill>
                          <a:effectLst/>
                        </a:rPr>
                        <a:t>Conclusión cierre 2</a:t>
                      </a:r>
                      <a:endParaRPr lang="es-CO" sz="11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752" marR="77752" marT="77752" marB="777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64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229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E574EB22149F6479CD041CE88869BC7" ma:contentTypeVersion="1" ma:contentTypeDescription="Crear nuevo documento." ma:contentTypeScope="" ma:versionID="c7749da86617e7f278392678bd76f2c8">
  <xsd:schema xmlns:xsd="http://www.w3.org/2001/XMLSchema" xmlns:xs="http://www.w3.org/2001/XMLSchema" xmlns:p="http://schemas.microsoft.com/office/2006/metadata/properties" xmlns:ns1="http://schemas.microsoft.com/sharepoint/v3" xmlns:ns2="85f8dca9-0a1a-4040-82c6-40b893b6ffd9" targetNamespace="http://schemas.microsoft.com/office/2006/metadata/properties" ma:root="true" ma:fieldsID="b0ba0c03eb15151b52e1dc94561227a1" ns1:_="" ns2:_="">
    <xsd:import namespace="http://schemas.microsoft.com/sharepoint/v3"/>
    <xsd:import namespace="85f8dca9-0a1a-4040-82c6-40b893b6ffd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8dca9-0a1a-4040-82c6-40b893b6ffd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E356B34-4AAF-4D27-BF0B-B42445532B69}"/>
</file>

<file path=customXml/itemProps2.xml><?xml version="1.0" encoding="utf-8"?>
<ds:datastoreItem xmlns:ds="http://schemas.openxmlformats.org/officeDocument/2006/customXml" ds:itemID="{8321F62A-4CF5-4849-94FD-E266072DCA0C}"/>
</file>

<file path=customXml/itemProps3.xml><?xml version="1.0" encoding="utf-8"?>
<ds:datastoreItem xmlns:ds="http://schemas.openxmlformats.org/officeDocument/2006/customXml" ds:itemID="{F2EC87D1-945B-475D-B03E-0565DFD4E5AD}"/>
</file>

<file path=customXml/itemProps4.xml><?xml version="1.0" encoding="utf-8"?>
<ds:datastoreItem xmlns:ds="http://schemas.openxmlformats.org/officeDocument/2006/customXml" ds:itemID="{5D91332A-22BD-4FAF-A87C-6C37E5A03DD0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312</Words>
  <Application>Microsoft Office PowerPoint</Application>
  <PresentationFormat>Panorámica</PresentationFormat>
  <Paragraphs>61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Work Sans</vt:lpstr>
      <vt:lpstr>Work Sans Light</vt:lpstr>
      <vt:lpstr>Work Sans SemiBold</vt:lpstr>
      <vt:lpstr>Tema de Office</vt:lpstr>
      <vt:lpstr>Presentación de PowerPoint</vt:lpstr>
      <vt:lpstr>Presentación de PowerPoint</vt:lpstr>
      <vt:lpstr>Agenda Foro Paliativo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 Alfredo Pachón Escobar</dc:creator>
  <cp:lastModifiedBy>Cesar Antonio Consuegra Pareja</cp:lastModifiedBy>
  <cp:revision>1</cp:revision>
  <dcterms:created xsi:type="dcterms:W3CDTF">2020-10-08T17:31:06Z</dcterms:created>
  <dcterms:modified xsi:type="dcterms:W3CDTF">2020-10-08T17:44:46Z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0x010100EE574EB22149F6479CD041CE88869BC7</vt:lpwstr>
  </property>
</Properties>
</file>