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AC2FDE2A-0BB9-46E8-A131-32180BD35417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169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437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00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373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48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207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868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4408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871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24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999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668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588557" y="931025"/>
            <a:ext cx="2826327" cy="4468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SALUD Y PROTECCIÓN SOCIAL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750232" cy="439536"/>
          </a:xfrm>
        </p:spPr>
        <p:txBody>
          <a:bodyPr>
            <a:normAutofit/>
          </a:bodyPr>
          <a:lstStyle/>
          <a:p>
            <a:pPr algn="ctr"/>
            <a:r>
              <a:rPr lang="es-CO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CONFORMACIÓN SECTOR SALUD Y PROTECCIÓN SOCIAL</a:t>
            </a:r>
            <a:endParaRPr lang="es-CO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Marcador de texto 44"/>
          <p:cNvSpPr>
            <a:spLocks noGrp="1"/>
          </p:cNvSpPr>
          <p:nvPr>
            <p:ph type="body" sz="half" idx="2"/>
          </p:nvPr>
        </p:nvSpPr>
        <p:spPr>
          <a:xfrm>
            <a:off x="3345974" y="2943224"/>
            <a:ext cx="2852101" cy="262371"/>
          </a:xfrm>
        </p:spPr>
        <p:txBody>
          <a:bodyPr>
            <a:normAutofit/>
          </a:bodyPr>
          <a:lstStyle/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Fondo Nacional de Estupefacientes - FNE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982980" y="1634490"/>
            <a:ext cx="2411730" cy="4114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CENTRALIZADO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7911465" y="1639686"/>
            <a:ext cx="2868930" cy="4114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DESCENTRALIZADO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595110" y="2366010"/>
            <a:ext cx="2004926" cy="3771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ADSCRITAS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9818370" y="2377440"/>
            <a:ext cx="2125980" cy="3771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VINCULADAS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754380" y="2366010"/>
            <a:ext cx="2091690" cy="3886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MINISTERIO DE SALUD Y PROTECCIÓN SOCIAL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394710" y="2366010"/>
            <a:ext cx="2183130" cy="388620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UNIDADES ADMINISTRATIVAS ESPECIALES SIN PJ</a:t>
            </a:r>
            <a:endParaRPr lang="es-CO" sz="1200" b="1" dirty="0">
              <a:solidFill>
                <a:schemeClr val="tx1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>
            <a:off x="1977390" y="1526424"/>
            <a:ext cx="736473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1977390" y="1531620"/>
            <a:ext cx="0" cy="1028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9342120" y="1526424"/>
            <a:ext cx="0" cy="1028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>
            <a:off x="1977390" y="2045970"/>
            <a:ext cx="0" cy="32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angular 29"/>
          <p:cNvCxnSpPr>
            <a:endCxn id="12" idx="0"/>
          </p:cNvCxnSpPr>
          <p:nvPr/>
        </p:nvCxnSpPr>
        <p:spPr>
          <a:xfrm>
            <a:off x="1977390" y="2228850"/>
            <a:ext cx="2508885" cy="137160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angular 32"/>
          <p:cNvCxnSpPr>
            <a:stCxn id="9" idx="0"/>
          </p:cNvCxnSpPr>
          <p:nvPr/>
        </p:nvCxnSpPr>
        <p:spPr>
          <a:xfrm rot="16200000" flipH="1">
            <a:off x="9330906" y="632677"/>
            <a:ext cx="11430" cy="3478097"/>
          </a:xfrm>
          <a:prstGeom prst="bentConnector4">
            <a:avLst>
              <a:gd name="adj1" fmla="val -1200000"/>
              <a:gd name="adj2" fmla="val 10253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>
            <a:stCxn id="8" idx="2"/>
          </p:cNvCxnSpPr>
          <p:nvPr/>
        </p:nvCxnSpPr>
        <p:spPr>
          <a:xfrm flipH="1">
            <a:off x="9342120" y="2051166"/>
            <a:ext cx="3810" cy="1776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angular 46"/>
          <p:cNvCxnSpPr/>
          <p:nvPr/>
        </p:nvCxnSpPr>
        <p:spPr>
          <a:xfrm rot="5400000">
            <a:off x="3756235" y="2344370"/>
            <a:ext cx="319780" cy="1140301"/>
          </a:xfrm>
          <a:prstGeom prst="bentConnector4">
            <a:avLst>
              <a:gd name="adj1" fmla="val 43785"/>
              <a:gd name="adj2" fmla="val 120047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ángulo 51"/>
          <p:cNvSpPr/>
          <p:nvPr/>
        </p:nvSpPr>
        <p:spPr>
          <a:xfrm>
            <a:off x="613448" y="3625344"/>
            <a:ext cx="1885950" cy="3886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SUPERINTENDENCIAS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ángulo 52"/>
          <p:cNvSpPr/>
          <p:nvPr/>
        </p:nvSpPr>
        <p:spPr>
          <a:xfrm>
            <a:off x="3535282" y="3531870"/>
            <a:ext cx="1746885" cy="5788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ESTABLECIMIENTOS PÚBLICOS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ángulo 53"/>
          <p:cNvSpPr/>
          <p:nvPr/>
        </p:nvSpPr>
        <p:spPr>
          <a:xfrm>
            <a:off x="6318051" y="3528579"/>
            <a:ext cx="1877536" cy="5821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EMPRESAS SOCIALES DEL ESTADO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ángulo 54"/>
          <p:cNvSpPr/>
          <p:nvPr/>
        </p:nvSpPr>
        <p:spPr>
          <a:xfrm>
            <a:off x="9304020" y="3528579"/>
            <a:ext cx="2286000" cy="5821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EMPRESAS INDUSTRIALES Y COMERCIALES DEL ESTADO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Marcador de texto 44"/>
          <p:cNvSpPr txBox="1">
            <a:spLocks/>
          </p:cNvSpPr>
          <p:nvPr/>
        </p:nvSpPr>
        <p:spPr>
          <a:xfrm>
            <a:off x="3607116" y="4434838"/>
            <a:ext cx="160321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Fondo de Previsión Social del Congreso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Marcador de texto 44"/>
          <p:cNvSpPr txBox="1">
            <a:spLocks/>
          </p:cNvSpPr>
          <p:nvPr/>
        </p:nvSpPr>
        <p:spPr>
          <a:xfrm>
            <a:off x="754815" y="4434838"/>
            <a:ext cx="160321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Superintendencia Nacional de Salud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Marcador de texto 44"/>
          <p:cNvSpPr txBox="1">
            <a:spLocks/>
          </p:cNvSpPr>
          <p:nvPr/>
        </p:nvSpPr>
        <p:spPr>
          <a:xfrm>
            <a:off x="6697980" y="4434838"/>
            <a:ext cx="160321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Centro Dermatológico Federico Lleras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Marcador de texto 44"/>
          <p:cNvSpPr txBox="1">
            <a:spLocks/>
          </p:cNvSpPr>
          <p:nvPr/>
        </p:nvSpPr>
        <p:spPr>
          <a:xfrm>
            <a:off x="3607114" y="4960620"/>
            <a:ext cx="1970725" cy="605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Fondo de Pasivo Social de Ferrocarriles Nacionales de Colombia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Marcador de texto 44"/>
          <p:cNvSpPr txBox="1">
            <a:spLocks/>
          </p:cNvSpPr>
          <p:nvPr/>
        </p:nvSpPr>
        <p:spPr>
          <a:xfrm>
            <a:off x="3607116" y="5678805"/>
            <a:ext cx="1603216" cy="493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Fondo de Previsión Social del Congreso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Marcador de texto 44"/>
          <p:cNvSpPr txBox="1">
            <a:spLocks/>
          </p:cNvSpPr>
          <p:nvPr/>
        </p:nvSpPr>
        <p:spPr>
          <a:xfrm>
            <a:off x="3607114" y="6189862"/>
            <a:ext cx="2119316" cy="553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Instituto de Vigilancia de Medicamentos y Alimentos (</a:t>
            </a:r>
            <a:r>
              <a:rPr lang="es-CO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Invima</a:t>
            </a:r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Conector angular 68"/>
          <p:cNvCxnSpPr/>
          <p:nvPr/>
        </p:nvCxnSpPr>
        <p:spPr>
          <a:xfrm rot="5400000">
            <a:off x="841836" y="3926943"/>
            <a:ext cx="627567" cy="801608"/>
          </a:xfrm>
          <a:prstGeom prst="bentConnector4">
            <a:avLst>
              <a:gd name="adj1" fmla="val 33532"/>
              <a:gd name="adj2" fmla="val 128518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angular 70"/>
          <p:cNvCxnSpPr/>
          <p:nvPr/>
        </p:nvCxnSpPr>
        <p:spPr>
          <a:xfrm rot="5400000">
            <a:off x="3742520" y="3975326"/>
            <a:ext cx="530802" cy="801609"/>
          </a:xfrm>
          <a:prstGeom prst="bentConnector4">
            <a:avLst>
              <a:gd name="adj1" fmla="val 30530"/>
              <a:gd name="adj2" fmla="val 128518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angular 75"/>
          <p:cNvCxnSpPr/>
          <p:nvPr/>
        </p:nvCxnSpPr>
        <p:spPr>
          <a:xfrm rot="16200000" flipH="1">
            <a:off x="3178490" y="4846321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angular 76"/>
          <p:cNvCxnSpPr/>
          <p:nvPr/>
        </p:nvCxnSpPr>
        <p:spPr>
          <a:xfrm rot="16200000" flipH="1">
            <a:off x="3178490" y="5485967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angular 77"/>
          <p:cNvCxnSpPr/>
          <p:nvPr/>
        </p:nvCxnSpPr>
        <p:spPr>
          <a:xfrm rot="16200000" flipH="1">
            <a:off x="3178490" y="6083660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angular 79"/>
          <p:cNvCxnSpPr>
            <a:stCxn id="52" idx="0"/>
            <a:endCxn id="55" idx="0"/>
          </p:cNvCxnSpPr>
          <p:nvPr/>
        </p:nvCxnSpPr>
        <p:spPr>
          <a:xfrm rot="5400000" flipH="1" flipV="1">
            <a:off x="5953339" y="-868336"/>
            <a:ext cx="96765" cy="8890597"/>
          </a:xfrm>
          <a:prstGeom prst="bentConnector3">
            <a:avLst>
              <a:gd name="adj1" fmla="val 33624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/>
          <p:cNvCxnSpPr>
            <a:stCxn id="9" idx="2"/>
          </p:cNvCxnSpPr>
          <p:nvPr/>
        </p:nvCxnSpPr>
        <p:spPr>
          <a:xfrm flipH="1">
            <a:off x="7597572" y="2743200"/>
            <a:ext cx="1" cy="5600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/>
          <p:cNvCxnSpPr>
            <a:stCxn id="53" idx="0"/>
          </p:cNvCxnSpPr>
          <p:nvPr/>
        </p:nvCxnSpPr>
        <p:spPr>
          <a:xfrm flipH="1" flipV="1">
            <a:off x="4408724" y="3303270"/>
            <a:ext cx="1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/>
          <p:cNvCxnSpPr>
            <a:stCxn id="54" idx="0"/>
          </p:cNvCxnSpPr>
          <p:nvPr/>
        </p:nvCxnSpPr>
        <p:spPr>
          <a:xfrm flipV="1">
            <a:off x="7256819" y="3303270"/>
            <a:ext cx="0" cy="2253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Marcador de texto 44"/>
          <p:cNvSpPr txBox="1">
            <a:spLocks/>
          </p:cNvSpPr>
          <p:nvPr/>
        </p:nvSpPr>
        <p:spPr>
          <a:xfrm>
            <a:off x="6699885" y="4952522"/>
            <a:ext cx="160321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Sanatorio de Agua de Dios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Marcador de texto 44"/>
          <p:cNvSpPr txBox="1">
            <a:spLocks/>
          </p:cNvSpPr>
          <p:nvPr/>
        </p:nvSpPr>
        <p:spPr>
          <a:xfrm>
            <a:off x="6697980" y="5420808"/>
            <a:ext cx="190205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Sanatorio de Contratación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Marcador de texto 44"/>
          <p:cNvSpPr txBox="1">
            <a:spLocks/>
          </p:cNvSpPr>
          <p:nvPr/>
        </p:nvSpPr>
        <p:spPr>
          <a:xfrm>
            <a:off x="6697980" y="5829086"/>
            <a:ext cx="190205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Instituto Nacional de Cancerología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" name="Conector angular 91"/>
          <p:cNvCxnSpPr>
            <a:stCxn id="54" idx="2"/>
            <a:endCxn id="62" idx="1"/>
          </p:cNvCxnSpPr>
          <p:nvPr/>
        </p:nvCxnSpPr>
        <p:spPr>
          <a:xfrm rot="5400000">
            <a:off x="6711999" y="4096711"/>
            <a:ext cx="530802" cy="558839"/>
          </a:xfrm>
          <a:prstGeom prst="bentConnector4">
            <a:avLst>
              <a:gd name="adj1" fmla="val 30530"/>
              <a:gd name="adj2" fmla="val 140906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angular 92"/>
          <p:cNvCxnSpPr/>
          <p:nvPr/>
        </p:nvCxnSpPr>
        <p:spPr>
          <a:xfrm rot="16200000" flipH="1">
            <a:off x="6264351" y="4709721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angular 93"/>
          <p:cNvCxnSpPr/>
          <p:nvPr/>
        </p:nvCxnSpPr>
        <p:spPr>
          <a:xfrm rot="16200000" flipH="1">
            <a:off x="6267763" y="5109560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angular 94"/>
          <p:cNvCxnSpPr/>
          <p:nvPr/>
        </p:nvCxnSpPr>
        <p:spPr>
          <a:xfrm rot="16200000" flipH="1">
            <a:off x="6264351" y="5618585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angular 95"/>
          <p:cNvCxnSpPr/>
          <p:nvPr/>
        </p:nvCxnSpPr>
        <p:spPr>
          <a:xfrm rot="5400000">
            <a:off x="9756483" y="4023709"/>
            <a:ext cx="627567" cy="801608"/>
          </a:xfrm>
          <a:prstGeom prst="bentConnector4">
            <a:avLst>
              <a:gd name="adj1" fmla="val 33532"/>
              <a:gd name="adj2" fmla="val 128518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Marcador de texto 44"/>
          <p:cNvSpPr txBox="1">
            <a:spLocks/>
          </p:cNvSpPr>
          <p:nvPr/>
        </p:nvSpPr>
        <p:spPr>
          <a:xfrm>
            <a:off x="9719826" y="4564897"/>
            <a:ext cx="2224524" cy="848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Administradora de los Recursos del Sistema General de Seguridad Social en Salud - ADRES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7" name="Conector recto 106"/>
          <p:cNvCxnSpPr>
            <a:stCxn id="6" idx="2"/>
          </p:cNvCxnSpPr>
          <p:nvPr/>
        </p:nvCxnSpPr>
        <p:spPr>
          <a:xfrm flipH="1">
            <a:off x="6001720" y="1377834"/>
            <a:ext cx="1" cy="1485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20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9A563920AD00741B40E5B54CD918EE3" ma:contentTypeVersion="0" ma:contentTypeDescription="Crear nuevo documento." ma:contentTypeScope="" ma:versionID="6636a28dc0d9c142079f1d38ac8b36b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f6edc329ff236629c56e3b879b320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F47EBD-29EE-4B03-9E17-304238022E97}"/>
</file>

<file path=customXml/itemProps2.xml><?xml version="1.0" encoding="utf-8"?>
<ds:datastoreItem xmlns:ds="http://schemas.openxmlformats.org/officeDocument/2006/customXml" ds:itemID="{74EDB7C8-9B81-4ECF-BABC-0BCB97A923AF}"/>
</file>

<file path=customXml/itemProps3.xml><?xml version="1.0" encoding="utf-8"?>
<ds:datastoreItem xmlns:ds="http://schemas.openxmlformats.org/officeDocument/2006/customXml" ds:itemID="{EA179EE8-3A0D-41A3-9842-A8B5F43B75AF}"/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114</Words>
  <Application>Microsoft Office PowerPoint</Application>
  <PresentationFormat>Panorámica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CONFORMACIÓN SECTOR SALUD Y PROTECCIÓN SOCIAL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CONFORMACIÓN SECTOR SALUD Y PROTECCIÓN SOCIAL</dc:title>
  <dc:creator>Maria Alejandra Martinez Carrillo</dc:creator>
  <cp:lastModifiedBy>Jesus Alberto Campo Mazabel</cp:lastModifiedBy>
  <cp:revision>25</cp:revision>
  <dcterms:created xsi:type="dcterms:W3CDTF">2018-02-15T15:48:26Z</dcterms:created>
  <dcterms:modified xsi:type="dcterms:W3CDTF">2018-10-05T15:28:42Z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0x010100F9A563920AD00741B40E5B54CD918EE3</vt:lpwstr>
  </property>
</Properties>
</file>