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1"/>
  </p:notesMasterIdLst>
  <p:handoutMasterIdLst>
    <p:handoutMasterId r:id="rId12"/>
  </p:handoutMasterIdLst>
  <p:sldIdLst>
    <p:sldId id="256" r:id="rId6"/>
    <p:sldId id="257" r:id="rId7"/>
    <p:sldId id="2147480319" r:id="rId8"/>
    <p:sldId id="2147480320" r:id="rId9"/>
    <p:sldId id="267" r:id="rId1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B7AD"/>
    <a:srgbClr val="2D5953"/>
    <a:srgbClr val="58B6C0"/>
    <a:srgbClr val="3494BA"/>
    <a:srgbClr val="2C7C9C"/>
    <a:srgbClr val="5B7D79"/>
    <a:srgbClr val="72908C"/>
    <a:srgbClr val="4A79BE"/>
    <a:srgbClr val="0ABA2C"/>
    <a:srgbClr val="B02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5C673A-E145-47A1-A4A9-39301AA0C01F}" v="118" dt="2025-10-31T13:53:52.1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82"/>
  </p:normalViewPr>
  <p:slideViewPr>
    <p:cSldViewPr snapToGrid="0">
      <p:cViewPr varScale="1">
        <p:scale>
          <a:sx n="70" d="100"/>
          <a:sy n="70" d="100"/>
        </p:scale>
        <p:origin x="1138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Fuentes" userId="985c39ea38f0b9f8" providerId="LiveId" clId="{EC9213A7-286D-4E46-8C6B-8EA623F5F10C}"/>
    <pc:docChg chg="undo custSel delSld modSld">
      <pc:chgData name="Diana Fuentes" userId="985c39ea38f0b9f8" providerId="LiveId" clId="{EC9213A7-286D-4E46-8C6B-8EA623F5F10C}" dt="2025-10-31T13:54:01.226" v="1120" actId="47"/>
      <pc:docMkLst>
        <pc:docMk/>
      </pc:docMkLst>
      <pc:sldChg chg="modSp">
        <pc:chgData name="Diana Fuentes" userId="985c39ea38f0b9f8" providerId="LiveId" clId="{EC9213A7-286D-4E46-8C6B-8EA623F5F10C}" dt="2025-10-31T13:39:54.970" v="0"/>
        <pc:sldMkLst>
          <pc:docMk/>
          <pc:sldMk cId="1482975956" sldId="257"/>
        </pc:sldMkLst>
        <pc:spChg chg="mod">
          <ac:chgData name="Diana Fuentes" userId="985c39ea38f0b9f8" providerId="LiveId" clId="{EC9213A7-286D-4E46-8C6B-8EA623F5F10C}" dt="2025-10-31T13:39:54.970" v="0"/>
          <ac:spMkLst>
            <pc:docMk/>
            <pc:sldMk cId="1482975956" sldId="257"/>
            <ac:spMk id="6" creationId="{50703695-DCC9-2B2B-CE25-CD632F0261C9}"/>
          </ac:spMkLst>
        </pc:spChg>
      </pc:sldChg>
      <pc:sldChg chg="del">
        <pc:chgData name="Diana Fuentes" userId="985c39ea38f0b9f8" providerId="LiveId" clId="{EC9213A7-286D-4E46-8C6B-8EA623F5F10C}" dt="2025-10-31T13:54:01.226" v="1120" actId="47"/>
        <pc:sldMkLst>
          <pc:docMk/>
          <pc:sldMk cId="3936294265" sldId="2147480055"/>
        </pc:sldMkLst>
      </pc:sldChg>
      <pc:sldChg chg="del">
        <pc:chgData name="Diana Fuentes" userId="985c39ea38f0b9f8" providerId="LiveId" clId="{EC9213A7-286D-4E46-8C6B-8EA623F5F10C}" dt="2025-10-31T13:54:01.226" v="1120" actId="47"/>
        <pc:sldMkLst>
          <pc:docMk/>
          <pc:sldMk cId="3543413816" sldId="2147480306"/>
        </pc:sldMkLst>
      </pc:sldChg>
      <pc:sldChg chg="del">
        <pc:chgData name="Diana Fuentes" userId="985c39ea38f0b9f8" providerId="LiveId" clId="{EC9213A7-286D-4E46-8C6B-8EA623F5F10C}" dt="2025-10-31T13:54:01.226" v="1120" actId="47"/>
        <pc:sldMkLst>
          <pc:docMk/>
          <pc:sldMk cId="1128445563" sldId="2147480308"/>
        </pc:sldMkLst>
      </pc:sldChg>
      <pc:sldChg chg="del">
        <pc:chgData name="Diana Fuentes" userId="985c39ea38f0b9f8" providerId="LiveId" clId="{EC9213A7-286D-4E46-8C6B-8EA623F5F10C}" dt="2025-10-31T13:54:01.226" v="1120" actId="47"/>
        <pc:sldMkLst>
          <pc:docMk/>
          <pc:sldMk cId="958886444" sldId="2147480314"/>
        </pc:sldMkLst>
      </pc:sldChg>
      <pc:sldChg chg="addSp delSp modSp mod">
        <pc:chgData name="Diana Fuentes" userId="985c39ea38f0b9f8" providerId="LiveId" clId="{EC9213A7-286D-4E46-8C6B-8EA623F5F10C}" dt="2025-10-31T13:41:55.395" v="34" actId="12100"/>
        <pc:sldMkLst>
          <pc:docMk/>
          <pc:sldMk cId="3338633637" sldId="2147480319"/>
        </pc:sldMkLst>
        <pc:spChg chg="add mod">
          <ac:chgData name="Diana Fuentes" userId="985c39ea38f0b9f8" providerId="LiveId" clId="{EC9213A7-286D-4E46-8C6B-8EA623F5F10C}" dt="2025-10-31T13:41:28.975" v="30" actId="1076"/>
          <ac:spMkLst>
            <pc:docMk/>
            <pc:sldMk cId="3338633637" sldId="2147480319"/>
            <ac:spMk id="3" creationId="{D465C854-2ACB-B484-7C86-8D4F0AA821B6}"/>
          </ac:spMkLst>
        </pc:spChg>
        <pc:spChg chg="del">
          <ac:chgData name="Diana Fuentes" userId="985c39ea38f0b9f8" providerId="LiveId" clId="{EC9213A7-286D-4E46-8C6B-8EA623F5F10C}" dt="2025-10-31T13:40:04.535" v="2" actId="478"/>
          <ac:spMkLst>
            <pc:docMk/>
            <pc:sldMk cId="3338633637" sldId="2147480319"/>
            <ac:spMk id="6" creationId="{1CBB2EC0-010F-4FCA-BBBC-F91C3A209355}"/>
          </ac:spMkLst>
        </pc:spChg>
        <pc:graphicFrameChg chg="add mod">
          <ac:chgData name="Diana Fuentes" userId="985c39ea38f0b9f8" providerId="LiveId" clId="{EC9213A7-286D-4E46-8C6B-8EA623F5F10C}" dt="2025-10-31T13:41:55.395" v="34" actId="12100"/>
          <ac:graphicFrameMkLst>
            <pc:docMk/>
            <pc:sldMk cId="3338633637" sldId="2147480319"/>
            <ac:graphicFrameMk id="2" creationId="{FF2103D9-E5D8-E9B1-2CF0-A82FFABD1BAC}"/>
          </ac:graphicFrameMkLst>
        </pc:graphicFrameChg>
        <pc:graphicFrameChg chg="del">
          <ac:chgData name="Diana Fuentes" userId="985c39ea38f0b9f8" providerId="LiveId" clId="{EC9213A7-286D-4E46-8C6B-8EA623F5F10C}" dt="2025-10-31T13:40:02.213" v="1" actId="478"/>
          <ac:graphicFrameMkLst>
            <pc:docMk/>
            <pc:sldMk cId="3338633637" sldId="2147480319"/>
            <ac:graphicFrameMk id="4" creationId="{395B1E77-EA2D-487C-41F3-DBE995405E54}"/>
          </ac:graphicFrameMkLst>
        </pc:graphicFrameChg>
      </pc:sldChg>
      <pc:sldChg chg="modSp mod">
        <pc:chgData name="Diana Fuentes" userId="985c39ea38f0b9f8" providerId="LiveId" clId="{EC9213A7-286D-4E46-8C6B-8EA623F5F10C}" dt="2025-10-31T13:53:52.118" v="1119"/>
        <pc:sldMkLst>
          <pc:docMk/>
          <pc:sldMk cId="2672485290" sldId="2147480320"/>
        </pc:sldMkLst>
        <pc:spChg chg="mod">
          <ac:chgData name="Diana Fuentes" userId="985c39ea38f0b9f8" providerId="LiveId" clId="{EC9213A7-286D-4E46-8C6B-8EA623F5F10C}" dt="2025-10-31T13:42:35.588" v="39" actId="255"/>
          <ac:spMkLst>
            <pc:docMk/>
            <pc:sldMk cId="2672485290" sldId="2147480320"/>
            <ac:spMk id="31" creationId="{A100E21A-2795-4BE3-78BF-ABA44EDE4133}"/>
          </ac:spMkLst>
        </pc:spChg>
        <pc:graphicFrameChg chg="mod modGraphic">
          <ac:chgData name="Diana Fuentes" userId="985c39ea38f0b9f8" providerId="LiveId" clId="{EC9213A7-286D-4E46-8C6B-8EA623F5F10C}" dt="2025-10-31T13:53:52.118" v="1119"/>
          <ac:graphicFrameMkLst>
            <pc:docMk/>
            <pc:sldMk cId="2672485290" sldId="2147480320"/>
            <ac:graphicFrameMk id="4" creationId="{050E5D8F-8F5A-1156-E482-A22E0CA78C88}"/>
          </ac:graphicFrameMkLst>
        </pc:graphicFrameChg>
      </pc:sldChg>
      <pc:sldChg chg="del">
        <pc:chgData name="Diana Fuentes" userId="985c39ea38f0b9f8" providerId="LiveId" clId="{EC9213A7-286D-4E46-8C6B-8EA623F5F10C}" dt="2025-10-31T13:54:01.226" v="1120" actId="47"/>
        <pc:sldMkLst>
          <pc:docMk/>
          <pc:sldMk cId="2696610141" sldId="2147480323"/>
        </pc:sldMkLst>
      </pc:sldChg>
      <pc:sldChg chg="del">
        <pc:chgData name="Diana Fuentes" userId="985c39ea38f0b9f8" providerId="LiveId" clId="{EC9213A7-286D-4E46-8C6B-8EA623F5F10C}" dt="2025-10-31T13:54:01.226" v="1120" actId="47"/>
        <pc:sldMkLst>
          <pc:docMk/>
          <pc:sldMk cId="1994699253" sldId="2147480324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CE3B32-CE2A-4265-BDC4-98E0B0038FCF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1F282792-2CF8-48B3-B386-151733577B50}">
      <dgm:prSet phldrT="[Texto]" phldr="0" custT="1"/>
      <dgm:spPr/>
      <dgm:t>
        <a:bodyPr/>
        <a:lstStyle/>
        <a:p>
          <a:r>
            <a:rPr lang="es-CO" sz="2200" dirty="0"/>
            <a:t>Presentación PFTS por Distritos certificados en salud</a:t>
          </a:r>
        </a:p>
      </dgm:t>
    </dgm:pt>
    <dgm:pt modelId="{C9A861E0-8DCE-4E5D-B56B-7F22D4BECE7F}" type="parTrans" cxnId="{E09EFC12-B217-40BD-A97B-4E6FBC3834DD}">
      <dgm:prSet/>
      <dgm:spPr/>
      <dgm:t>
        <a:bodyPr/>
        <a:lstStyle/>
        <a:p>
          <a:endParaRPr lang="es-CO"/>
        </a:p>
      </dgm:t>
    </dgm:pt>
    <dgm:pt modelId="{36427A41-686C-44B9-BA0F-91827B312186}" type="sibTrans" cxnId="{E09EFC12-B217-40BD-A97B-4E6FBC3834DD}">
      <dgm:prSet/>
      <dgm:spPr/>
      <dgm:t>
        <a:bodyPr/>
        <a:lstStyle/>
        <a:p>
          <a:endParaRPr lang="es-CO"/>
        </a:p>
      </dgm:t>
    </dgm:pt>
    <dgm:pt modelId="{861234D8-7387-486E-9120-5291ECFD7FD3}">
      <dgm:prSet phldrT="[Texto]" custT="1"/>
      <dgm:spPr/>
      <dgm:t>
        <a:bodyPr/>
        <a:lstStyle/>
        <a:p>
          <a:r>
            <a:rPr lang="es-CO" sz="2200" dirty="0"/>
            <a:t>Ampliación de plazos para presentación de actualización del PFTS por parte de las ET </a:t>
          </a:r>
        </a:p>
      </dgm:t>
    </dgm:pt>
    <dgm:pt modelId="{140D8B58-CB62-4676-AC56-3A8112855671}" type="parTrans" cxnId="{18F2F000-5C06-49CF-A54B-85B1BA2CF432}">
      <dgm:prSet/>
      <dgm:spPr/>
      <dgm:t>
        <a:bodyPr/>
        <a:lstStyle/>
        <a:p>
          <a:endParaRPr lang="es-CO"/>
        </a:p>
      </dgm:t>
    </dgm:pt>
    <dgm:pt modelId="{0452FB9F-FD69-423E-8133-B19246E0772A}" type="sibTrans" cxnId="{18F2F000-5C06-49CF-A54B-85B1BA2CF432}">
      <dgm:prSet/>
      <dgm:spPr/>
      <dgm:t>
        <a:bodyPr/>
        <a:lstStyle/>
        <a:p>
          <a:endParaRPr lang="es-CO"/>
        </a:p>
      </dgm:t>
    </dgm:pt>
    <dgm:pt modelId="{42E8BA07-CF94-469F-A4A4-8E3E16C134E1}">
      <dgm:prSet phldrT="[Texto]" phldr="0" custT="1"/>
      <dgm:spPr/>
      <dgm:t>
        <a:bodyPr/>
        <a:lstStyle/>
        <a:p>
          <a:r>
            <a:rPr lang="es-CO" sz="2200" dirty="0"/>
            <a:t>Modificación plazo para emitir informe de seguimiento por parte del MSPS</a:t>
          </a:r>
        </a:p>
      </dgm:t>
    </dgm:pt>
    <dgm:pt modelId="{4AA53631-025C-44CA-B386-B5A2B473B1D3}" type="parTrans" cxnId="{2A251154-97B7-4358-AD1E-502EA524B059}">
      <dgm:prSet/>
      <dgm:spPr/>
      <dgm:t>
        <a:bodyPr/>
        <a:lstStyle/>
        <a:p>
          <a:endParaRPr lang="es-CO"/>
        </a:p>
      </dgm:t>
    </dgm:pt>
    <dgm:pt modelId="{07C5E6D6-C226-4EC4-9841-ACE47BE145BF}" type="sibTrans" cxnId="{2A251154-97B7-4358-AD1E-502EA524B059}">
      <dgm:prSet/>
      <dgm:spPr/>
      <dgm:t>
        <a:bodyPr/>
        <a:lstStyle/>
        <a:p>
          <a:endParaRPr lang="es-CO"/>
        </a:p>
      </dgm:t>
    </dgm:pt>
    <dgm:pt modelId="{BA89823D-DF03-4371-9A26-ECE2334EE967}">
      <dgm:prSet phldrT="[Texto]" phldr="0" custT="1"/>
      <dgm:spPr/>
      <dgm:t>
        <a:bodyPr/>
        <a:lstStyle/>
        <a:p>
          <a:r>
            <a:rPr lang="es-CO" sz="2200" dirty="0"/>
            <a:t>Modificación causales presentación de nuevo PFTS por parte de las ET</a:t>
          </a:r>
        </a:p>
      </dgm:t>
    </dgm:pt>
    <dgm:pt modelId="{5144B307-E043-4D39-BA0C-A22DA1F1C715}" type="parTrans" cxnId="{FC2B3382-9842-4B99-A20C-6562D353DED2}">
      <dgm:prSet/>
      <dgm:spPr/>
      <dgm:t>
        <a:bodyPr/>
        <a:lstStyle/>
        <a:p>
          <a:endParaRPr lang="es-CO"/>
        </a:p>
      </dgm:t>
    </dgm:pt>
    <dgm:pt modelId="{349A3070-90B1-407D-BEDE-0AE7114DE056}" type="sibTrans" cxnId="{FC2B3382-9842-4B99-A20C-6562D353DED2}">
      <dgm:prSet/>
      <dgm:spPr/>
      <dgm:t>
        <a:bodyPr/>
        <a:lstStyle/>
        <a:p>
          <a:endParaRPr lang="es-CO"/>
        </a:p>
      </dgm:t>
    </dgm:pt>
    <dgm:pt modelId="{DBBE375D-035B-44AE-A863-E3C60D858E33}" type="pres">
      <dgm:prSet presAssocID="{E3CE3B32-CE2A-4265-BDC4-98E0B0038FCF}" presName="linear" presStyleCnt="0">
        <dgm:presLayoutVars>
          <dgm:dir/>
          <dgm:animLvl val="lvl"/>
          <dgm:resizeHandles val="exact"/>
        </dgm:presLayoutVars>
      </dgm:prSet>
      <dgm:spPr/>
    </dgm:pt>
    <dgm:pt modelId="{8159BE19-E945-4799-9DD7-E6BD5D65FCDA}" type="pres">
      <dgm:prSet presAssocID="{1F282792-2CF8-48B3-B386-151733577B50}" presName="parentLin" presStyleCnt="0"/>
      <dgm:spPr/>
    </dgm:pt>
    <dgm:pt modelId="{74E2A359-B05C-4FE5-AB5B-D69BD413EE19}" type="pres">
      <dgm:prSet presAssocID="{1F282792-2CF8-48B3-B386-151733577B50}" presName="parentLeftMargin" presStyleLbl="node1" presStyleIdx="0" presStyleCnt="4"/>
      <dgm:spPr/>
    </dgm:pt>
    <dgm:pt modelId="{60B796E3-C329-4FB5-8B26-9D898CF5D0E5}" type="pres">
      <dgm:prSet presAssocID="{1F282792-2CF8-48B3-B386-151733577B50}" presName="parentText" presStyleLbl="node1" presStyleIdx="0" presStyleCnt="4" custScaleX="137856" custScaleY="157611">
        <dgm:presLayoutVars>
          <dgm:chMax val="0"/>
          <dgm:bulletEnabled val="1"/>
        </dgm:presLayoutVars>
      </dgm:prSet>
      <dgm:spPr/>
    </dgm:pt>
    <dgm:pt modelId="{D20A2F03-CFBA-4878-9427-8A9428358DC3}" type="pres">
      <dgm:prSet presAssocID="{1F282792-2CF8-48B3-B386-151733577B50}" presName="negativeSpace" presStyleCnt="0"/>
      <dgm:spPr/>
    </dgm:pt>
    <dgm:pt modelId="{6756D207-936D-4540-ABDE-E897451157BC}" type="pres">
      <dgm:prSet presAssocID="{1F282792-2CF8-48B3-B386-151733577B50}" presName="childText" presStyleLbl="conFgAcc1" presStyleIdx="0" presStyleCnt="4">
        <dgm:presLayoutVars>
          <dgm:bulletEnabled val="1"/>
        </dgm:presLayoutVars>
      </dgm:prSet>
      <dgm:spPr/>
    </dgm:pt>
    <dgm:pt modelId="{5FEBF4FD-3281-46C9-807E-2F9C05860740}" type="pres">
      <dgm:prSet presAssocID="{36427A41-686C-44B9-BA0F-91827B312186}" presName="spaceBetweenRectangles" presStyleCnt="0"/>
      <dgm:spPr/>
    </dgm:pt>
    <dgm:pt modelId="{9C740085-D8BC-4141-A34D-26DAC0CF84E0}" type="pres">
      <dgm:prSet presAssocID="{861234D8-7387-486E-9120-5291ECFD7FD3}" presName="parentLin" presStyleCnt="0"/>
      <dgm:spPr/>
    </dgm:pt>
    <dgm:pt modelId="{A972C499-6A39-4E95-BB98-FA31BB3C29C7}" type="pres">
      <dgm:prSet presAssocID="{861234D8-7387-486E-9120-5291ECFD7FD3}" presName="parentLeftMargin" presStyleLbl="node1" presStyleIdx="0" presStyleCnt="4"/>
      <dgm:spPr/>
    </dgm:pt>
    <dgm:pt modelId="{022B5721-EAFF-4A94-85A8-1E9600ABB774}" type="pres">
      <dgm:prSet presAssocID="{861234D8-7387-486E-9120-5291ECFD7FD3}" presName="parentText" presStyleLbl="node1" presStyleIdx="1" presStyleCnt="4" custScaleX="142857" custScaleY="150906">
        <dgm:presLayoutVars>
          <dgm:chMax val="0"/>
          <dgm:bulletEnabled val="1"/>
        </dgm:presLayoutVars>
      </dgm:prSet>
      <dgm:spPr/>
    </dgm:pt>
    <dgm:pt modelId="{167DC6DF-1763-4F9D-B4C9-3E214C06D5C7}" type="pres">
      <dgm:prSet presAssocID="{861234D8-7387-486E-9120-5291ECFD7FD3}" presName="negativeSpace" presStyleCnt="0"/>
      <dgm:spPr/>
    </dgm:pt>
    <dgm:pt modelId="{F942063F-8F5B-4A30-BF52-019A851CCEDB}" type="pres">
      <dgm:prSet presAssocID="{861234D8-7387-486E-9120-5291ECFD7FD3}" presName="childText" presStyleLbl="conFgAcc1" presStyleIdx="1" presStyleCnt="4">
        <dgm:presLayoutVars>
          <dgm:bulletEnabled val="1"/>
        </dgm:presLayoutVars>
      </dgm:prSet>
      <dgm:spPr/>
    </dgm:pt>
    <dgm:pt modelId="{9818746E-30BA-4A77-90B0-FF9AD5CF0A18}" type="pres">
      <dgm:prSet presAssocID="{0452FB9F-FD69-423E-8133-B19246E0772A}" presName="spaceBetweenRectangles" presStyleCnt="0"/>
      <dgm:spPr/>
    </dgm:pt>
    <dgm:pt modelId="{76A3F95B-7674-4A65-938E-273764F12DEE}" type="pres">
      <dgm:prSet presAssocID="{42E8BA07-CF94-469F-A4A4-8E3E16C134E1}" presName="parentLin" presStyleCnt="0"/>
      <dgm:spPr/>
    </dgm:pt>
    <dgm:pt modelId="{817D6331-C43C-4468-A08C-D96FA699EE93}" type="pres">
      <dgm:prSet presAssocID="{42E8BA07-CF94-469F-A4A4-8E3E16C134E1}" presName="parentLeftMargin" presStyleLbl="node1" presStyleIdx="1" presStyleCnt="4"/>
      <dgm:spPr/>
    </dgm:pt>
    <dgm:pt modelId="{AEADA2F2-2505-4545-B349-741DD96B0AE2}" type="pres">
      <dgm:prSet presAssocID="{42E8BA07-CF94-469F-A4A4-8E3E16C134E1}" presName="parentText" presStyleLbl="node1" presStyleIdx="2" presStyleCnt="4" custScaleX="142857" custScaleY="177624">
        <dgm:presLayoutVars>
          <dgm:chMax val="0"/>
          <dgm:bulletEnabled val="1"/>
        </dgm:presLayoutVars>
      </dgm:prSet>
      <dgm:spPr/>
    </dgm:pt>
    <dgm:pt modelId="{AF6856BF-B896-4090-800B-FDB21940C7BF}" type="pres">
      <dgm:prSet presAssocID="{42E8BA07-CF94-469F-A4A4-8E3E16C134E1}" presName="negativeSpace" presStyleCnt="0"/>
      <dgm:spPr/>
    </dgm:pt>
    <dgm:pt modelId="{D3FC7672-8F90-405E-989D-0B7BF65516C5}" type="pres">
      <dgm:prSet presAssocID="{42E8BA07-CF94-469F-A4A4-8E3E16C134E1}" presName="childText" presStyleLbl="conFgAcc1" presStyleIdx="2" presStyleCnt="4">
        <dgm:presLayoutVars>
          <dgm:bulletEnabled val="1"/>
        </dgm:presLayoutVars>
      </dgm:prSet>
      <dgm:spPr/>
    </dgm:pt>
    <dgm:pt modelId="{406A4023-BE8B-42C0-AF45-8FC163E610B1}" type="pres">
      <dgm:prSet presAssocID="{07C5E6D6-C226-4EC4-9841-ACE47BE145BF}" presName="spaceBetweenRectangles" presStyleCnt="0"/>
      <dgm:spPr/>
    </dgm:pt>
    <dgm:pt modelId="{001C3402-899E-4C2B-ACC8-F25CFE443813}" type="pres">
      <dgm:prSet presAssocID="{BA89823D-DF03-4371-9A26-ECE2334EE967}" presName="parentLin" presStyleCnt="0"/>
      <dgm:spPr/>
    </dgm:pt>
    <dgm:pt modelId="{43E092D3-B9FE-41CB-908A-9B6BDD68F41A}" type="pres">
      <dgm:prSet presAssocID="{BA89823D-DF03-4371-9A26-ECE2334EE967}" presName="parentLeftMargin" presStyleLbl="node1" presStyleIdx="2" presStyleCnt="4" custScaleX="142857"/>
      <dgm:spPr/>
    </dgm:pt>
    <dgm:pt modelId="{05E7D369-F3CD-4625-A705-7A5F41ED2666}" type="pres">
      <dgm:prSet presAssocID="{BA89823D-DF03-4371-9A26-ECE2334EE967}" presName="parentText" presStyleLbl="node1" presStyleIdx="3" presStyleCnt="4" custScaleX="181721" custScaleY="161144" custLinFactNeighborX="3093" custLinFactNeighborY="0">
        <dgm:presLayoutVars>
          <dgm:chMax val="0"/>
          <dgm:bulletEnabled val="1"/>
        </dgm:presLayoutVars>
      </dgm:prSet>
      <dgm:spPr/>
    </dgm:pt>
    <dgm:pt modelId="{0CEDF7DF-9264-4329-A234-A1D3A3D5A07E}" type="pres">
      <dgm:prSet presAssocID="{BA89823D-DF03-4371-9A26-ECE2334EE967}" presName="negativeSpace" presStyleCnt="0"/>
      <dgm:spPr/>
    </dgm:pt>
    <dgm:pt modelId="{B6330812-7041-4E96-AAF6-0A76597B896D}" type="pres">
      <dgm:prSet presAssocID="{BA89823D-DF03-4371-9A26-ECE2334EE967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18F2F000-5C06-49CF-A54B-85B1BA2CF432}" srcId="{E3CE3B32-CE2A-4265-BDC4-98E0B0038FCF}" destId="{861234D8-7387-486E-9120-5291ECFD7FD3}" srcOrd="1" destOrd="0" parTransId="{140D8B58-CB62-4676-AC56-3A8112855671}" sibTransId="{0452FB9F-FD69-423E-8133-B19246E0772A}"/>
    <dgm:cxn modelId="{F7A80605-723B-4E88-9335-DAB824B38F12}" type="presOf" srcId="{1F282792-2CF8-48B3-B386-151733577B50}" destId="{74E2A359-B05C-4FE5-AB5B-D69BD413EE19}" srcOrd="0" destOrd="0" presId="urn:microsoft.com/office/officeart/2005/8/layout/list1"/>
    <dgm:cxn modelId="{E09EFC12-B217-40BD-A97B-4E6FBC3834DD}" srcId="{E3CE3B32-CE2A-4265-BDC4-98E0B0038FCF}" destId="{1F282792-2CF8-48B3-B386-151733577B50}" srcOrd="0" destOrd="0" parTransId="{C9A861E0-8DCE-4E5D-B56B-7F22D4BECE7F}" sibTransId="{36427A41-686C-44B9-BA0F-91827B312186}"/>
    <dgm:cxn modelId="{249D4D18-7C9A-4798-9ADA-D515B24A43F8}" type="presOf" srcId="{1F282792-2CF8-48B3-B386-151733577B50}" destId="{60B796E3-C329-4FB5-8B26-9D898CF5D0E5}" srcOrd="1" destOrd="0" presId="urn:microsoft.com/office/officeart/2005/8/layout/list1"/>
    <dgm:cxn modelId="{3A32B12F-C2D7-448A-B703-5836ED61F4F3}" type="presOf" srcId="{BA89823D-DF03-4371-9A26-ECE2334EE967}" destId="{43E092D3-B9FE-41CB-908A-9B6BDD68F41A}" srcOrd="0" destOrd="0" presId="urn:microsoft.com/office/officeart/2005/8/layout/list1"/>
    <dgm:cxn modelId="{2D735C4A-85E4-4126-B97E-EFD61C125BDC}" type="presOf" srcId="{E3CE3B32-CE2A-4265-BDC4-98E0B0038FCF}" destId="{DBBE375D-035B-44AE-A863-E3C60D858E33}" srcOrd="0" destOrd="0" presId="urn:microsoft.com/office/officeart/2005/8/layout/list1"/>
    <dgm:cxn modelId="{0FE9E652-424E-42A2-8522-35B355F98499}" type="presOf" srcId="{BA89823D-DF03-4371-9A26-ECE2334EE967}" destId="{05E7D369-F3CD-4625-A705-7A5F41ED2666}" srcOrd="1" destOrd="0" presId="urn:microsoft.com/office/officeart/2005/8/layout/list1"/>
    <dgm:cxn modelId="{483E5453-EB64-4EFB-BAE9-B85B4D2C003F}" type="presOf" srcId="{861234D8-7387-486E-9120-5291ECFD7FD3}" destId="{022B5721-EAFF-4A94-85A8-1E9600ABB774}" srcOrd="1" destOrd="0" presId="urn:microsoft.com/office/officeart/2005/8/layout/list1"/>
    <dgm:cxn modelId="{2A251154-97B7-4358-AD1E-502EA524B059}" srcId="{E3CE3B32-CE2A-4265-BDC4-98E0B0038FCF}" destId="{42E8BA07-CF94-469F-A4A4-8E3E16C134E1}" srcOrd="2" destOrd="0" parTransId="{4AA53631-025C-44CA-B386-B5A2B473B1D3}" sibTransId="{07C5E6D6-C226-4EC4-9841-ACE47BE145BF}"/>
    <dgm:cxn modelId="{FC2B3382-9842-4B99-A20C-6562D353DED2}" srcId="{E3CE3B32-CE2A-4265-BDC4-98E0B0038FCF}" destId="{BA89823D-DF03-4371-9A26-ECE2334EE967}" srcOrd="3" destOrd="0" parTransId="{5144B307-E043-4D39-BA0C-A22DA1F1C715}" sibTransId="{349A3070-90B1-407D-BEDE-0AE7114DE056}"/>
    <dgm:cxn modelId="{B922549C-DB01-4570-B77D-88EAC3AB8657}" type="presOf" srcId="{861234D8-7387-486E-9120-5291ECFD7FD3}" destId="{A972C499-6A39-4E95-BB98-FA31BB3C29C7}" srcOrd="0" destOrd="0" presId="urn:microsoft.com/office/officeart/2005/8/layout/list1"/>
    <dgm:cxn modelId="{FAFF89BE-B5FE-4CCE-BDD3-BD293ADAA916}" type="presOf" srcId="{42E8BA07-CF94-469F-A4A4-8E3E16C134E1}" destId="{AEADA2F2-2505-4545-B349-741DD96B0AE2}" srcOrd="1" destOrd="0" presId="urn:microsoft.com/office/officeart/2005/8/layout/list1"/>
    <dgm:cxn modelId="{1EEFF4CE-CBA7-4D44-BEC9-D455A1FDE8D5}" type="presOf" srcId="{42E8BA07-CF94-469F-A4A4-8E3E16C134E1}" destId="{817D6331-C43C-4468-A08C-D96FA699EE93}" srcOrd="0" destOrd="0" presId="urn:microsoft.com/office/officeart/2005/8/layout/list1"/>
    <dgm:cxn modelId="{79C7A3A9-EED6-48EA-AF69-741AC8FD512C}" type="presParOf" srcId="{DBBE375D-035B-44AE-A863-E3C60D858E33}" destId="{8159BE19-E945-4799-9DD7-E6BD5D65FCDA}" srcOrd="0" destOrd="0" presId="urn:microsoft.com/office/officeart/2005/8/layout/list1"/>
    <dgm:cxn modelId="{601038A5-0D69-46AD-AC6E-C3447855969E}" type="presParOf" srcId="{8159BE19-E945-4799-9DD7-E6BD5D65FCDA}" destId="{74E2A359-B05C-4FE5-AB5B-D69BD413EE19}" srcOrd="0" destOrd="0" presId="urn:microsoft.com/office/officeart/2005/8/layout/list1"/>
    <dgm:cxn modelId="{5DC4CDCA-F7F1-4B50-8CBD-091CF9EECFB6}" type="presParOf" srcId="{8159BE19-E945-4799-9DD7-E6BD5D65FCDA}" destId="{60B796E3-C329-4FB5-8B26-9D898CF5D0E5}" srcOrd="1" destOrd="0" presId="urn:microsoft.com/office/officeart/2005/8/layout/list1"/>
    <dgm:cxn modelId="{4EEB3FC6-00A1-49B7-B4A8-B6B57A894FFB}" type="presParOf" srcId="{DBBE375D-035B-44AE-A863-E3C60D858E33}" destId="{D20A2F03-CFBA-4878-9427-8A9428358DC3}" srcOrd="1" destOrd="0" presId="urn:microsoft.com/office/officeart/2005/8/layout/list1"/>
    <dgm:cxn modelId="{E2A267E0-A8C6-4649-A42F-242681C58ED0}" type="presParOf" srcId="{DBBE375D-035B-44AE-A863-E3C60D858E33}" destId="{6756D207-936D-4540-ABDE-E897451157BC}" srcOrd="2" destOrd="0" presId="urn:microsoft.com/office/officeart/2005/8/layout/list1"/>
    <dgm:cxn modelId="{A4DE6B43-7697-4DF7-93FC-C8142523C96E}" type="presParOf" srcId="{DBBE375D-035B-44AE-A863-E3C60D858E33}" destId="{5FEBF4FD-3281-46C9-807E-2F9C05860740}" srcOrd="3" destOrd="0" presId="urn:microsoft.com/office/officeart/2005/8/layout/list1"/>
    <dgm:cxn modelId="{93E425DF-4716-48C6-92AC-22707BC1562D}" type="presParOf" srcId="{DBBE375D-035B-44AE-A863-E3C60D858E33}" destId="{9C740085-D8BC-4141-A34D-26DAC0CF84E0}" srcOrd="4" destOrd="0" presId="urn:microsoft.com/office/officeart/2005/8/layout/list1"/>
    <dgm:cxn modelId="{2EE0C719-BA69-4448-AE9D-763E920A1F65}" type="presParOf" srcId="{9C740085-D8BC-4141-A34D-26DAC0CF84E0}" destId="{A972C499-6A39-4E95-BB98-FA31BB3C29C7}" srcOrd="0" destOrd="0" presId="urn:microsoft.com/office/officeart/2005/8/layout/list1"/>
    <dgm:cxn modelId="{F997E03A-CE91-4133-B4FD-77B945C08E25}" type="presParOf" srcId="{9C740085-D8BC-4141-A34D-26DAC0CF84E0}" destId="{022B5721-EAFF-4A94-85A8-1E9600ABB774}" srcOrd="1" destOrd="0" presId="urn:microsoft.com/office/officeart/2005/8/layout/list1"/>
    <dgm:cxn modelId="{3AE10FCD-5DF5-4B6D-9FE2-06E976AE1935}" type="presParOf" srcId="{DBBE375D-035B-44AE-A863-E3C60D858E33}" destId="{167DC6DF-1763-4F9D-B4C9-3E214C06D5C7}" srcOrd="5" destOrd="0" presId="urn:microsoft.com/office/officeart/2005/8/layout/list1"/>
    <dgm:cxn modelId="{B051D983-1558-495A-BB38-FE29BBDB6F9C}" type="presParOf" srcId="{DBBE375D-035B-44AE-A863-E3C60D858E33}" destId="{F942063F-8F5B-4A30-BF52-019A851CCEDB}" srcOrd="6" destOrd="0" presId="urn:microsoft.com/office/officeart/2005/8/layout/list1"/>
    <dgm:cxn modelId="{3DDDE116-FA21-430B-ACAB-0F579333556E}" type="presParOf" srcId="{DBBE375D-035B-44AE-A863-E3C60D858E33}" destId="{9818746E-30BA-4A77-90B0-FF9AD5CF0A18}" srcOrd="7" destOrd="0" presId="urn:microsoft.com/office/officeart/2005/8/layout/list1"/>
    <dgm:cxn modelId="{78FCAAD7-2758-47D3-AB17-54AADA468442}" type="presParOf" srcId="{DBBE375D-035B-44AE-A863-E3C60D858E33}" destId="{76A3F95B-7674-4A65-938E-273764F12DEE}" srcOrd="8" destOrd="0" presId="urn:microsoft.com/office/officeart/2005/8/layout/list1"/>
    <dgm:cxn modelId="{4ACA9421-A131-458E-A2A0-961941549217}" type="presParOf" srcId="{76A3F95B-7674-4A65-938E-273764F12DEE}" destId="{817D6331-C43C-4468-A08C-D96FA699EE93}" srcOrd="0" destOrd="0" presId="urn:microsoft.com/office/officeart/2005/8/layout/list1"/>
    <dgm:cxn modelId="{2EBDA196-2AE1-44EB-AF21-727209D5AC8D}" type="presParOf" srcId="{76A3F95B-7674-4A65-938E-273764F12DEE}" destId="{AEADA2F2-2505-4545-B349-741DD96B0AE2}" srcOrd="1" destOrd="0" presId="urn:microsoft.com/office/officeart/2005/8/layout/list1"/>
    <dgm:cxn modelId="{B4FFE640-6D1A-47FE-B3F0-48C8F7CDB0E8}" type="presParOf" srcId="{DBBE375D-035B-44AE-A863-E3C60D858E33}" destId="{AF6856BF-B896-4090-800B-FDB21940C7BF}" srcOrd="9" destOrd="0" presId="urn:microsoft.com/office/officeart/2005/8/layout/list1"/>
    <dgm:cxn modelId="{B5B2A5EC-0E68-40F5-99C5-B6097E472677}" type="presParOf" srcId="{DBBE375D-035B-44AE-A863-E3C60D858E33}" destId="{D3FC7672-8F90-405E-989D-0B7BF65516C5}" srcOrd="10" destOrd="0" presId="urn:microsoft.com/office/officeart/2005/8/layout/list1"/>
    <dgm:cxn modelId="{5F35AA8C-5EEE-46F7-9AC8-6EED00A183EB}" type="presParOf" srcId="{DBBE375D-035B-44AE-A863-E3C60D858E33}" destId="{406A4023-BE8B-42C0-AF45-8FC163E610B1}" srcOrd="11" destOrd="0" presId="urn:microsoft.com/office/officeart/2005/8/layout/list1"/>
    <dgm:cxn modelId="{F415A143-5228-4C63-BA2E-93438F7D5106}" type="presParOf" srcId="{DBBE375D-035B-44AE-A863-E3C60D858E33}" destId="{001C3402-899E-4C2B-ACC8-F25CFE443813}" srcOrd="12" destOrd="0" presId="urn:microsoft.com/office/officeart/2005/8/layout/list1"/>
    <dgm:cxn modelId="{AADC7197-2814-4A4B-97B0-C847280CC0AD}" type="presParOf" srcId="{001C3402-899E-4C2B-ACC8-F25CFE443813}" destId="{43E092D3-B9FE-41CB-908A-9B6BDD68F41A}" srcOrd="0" destOrd="0" presId="urn:microsoft.com/office/officeart/2005/8/layout/list1"/>
    <dgm:cxn modelId="{0265499B-186E-431E-A811-04A86DB082BC}" type="presParOf" srcId="{001C3402-899E-4C2B-ACC8-F25CFE443813}" destId="{05E7D369-F3CD-4625-A705-7A5F41ED2666}" srcOrd="1" destOrd="0" presId="urn:microsoft.com/office/officeart/2005/8/layout/list1"/>
    <dgm:cxn modelId="{9173B5B7-3827-4669-8C80-DFFB3D36F480}" type="presParOf" srcId="{DBBE375D-035B-44AE-A863-E3C60D858E33}" destId="{0CEDF7DF-9264-4329-A234-A1D3A3D5A07E}" srcOrd="13" destOrd="0" presId="urn:microsoft.com/office/officeart/2005/8/layout/list1"/>
    <dgm:cxn modelId="{DC63AA3B-C823-4CD9-9654-300AE11147E0}" type="presParOf" srcId="{DBBE375D-035B-44AE-A863-E3C60D858E33}" destId="{B6330812-7041-4E96-AAF6-0A76597B896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997F12-CDA1-41C8-8E5C-B9D007E9425C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669BB085-B948-4D79-9CE7-A62399F9A73D}">
      <dgm:prSet phldrT="[Texto]"/>
      <dgm:spPr>
        <a:solidFill>
          <a:srgbClr val="73B7AD"/>
        </a:solidFill>
      </dgm:spPr>
      <dgm:t>
        <a:bodyPr/>
        <a:lstStyle/>
        <a:p>
          <a:r>
            <a:rPr lang="es-CO" dirty="0">
              <a:solidFill>
                <a:schemeClr val="bg1"/>
              </a:solidFill>
            </a:rPr>
            <a:t>Actual</a:t>
          </a:r>
        </a:p>
      </dgm:t>
    </dgm:pt>
    <dgm:pt modelId="{FC0A2089-3EC8-4C7B-A4E2-1EFE387DA5B2}" type="parTrans" cxnId="{C6E14628-345D-4CA0-BD3C-DCC388DAB07C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4A5EA991-D6C7-4F93-A054-D68319576041}" type="sibTrans" cxnId="{C6E14628-345D-4CA0-BD3C-DCC388DAB07C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91C8A235-9C7E-4363-BC0A-4FAA2725BA6E}">
      <dgm:prSet phldrT="[Texto]" custT="1"/>
      <dgm:spPr>
        <a:solidFill>
          <a:schemeClr val="bg1"/>
        </a:solidFill>
      </dgm:spPr>
      <dgm:t>
        <a:bodyPr/>
        <a:lstStyle/>
        <a:p>
          <a:r>
            <a:rPr lang="es-ES" sz="1400" b="1" dirty="0">
              <a:solidFill>
                <a:srgbClr val="58B6C0"/>
              </a:solidFill>
              <a:latin typeface="Nunito Sans" pitchFamily="2" charset="0"/>
            </a:rPr>
            <a:t>Art. 1. No existe disposición para los nuevos Distritos certificados en salud</a:t>
          </a:r>
          <a:endParaRPr lang="es-CO" sz="1400" b="1" dirty="0">
            <a:solidFill>
              <a:srgbClr val="58B6C0"/>
            </a:solidFill>
            <a:latin typeface="Nunito Sans" pitchFamily="2" charset="0"/>
          </a:endParaRPr>
        </a:p>
      </dgm:t>
    </dgm:pt>
    <dgm:pt modelId="{83F1CE40-F413-42F9-9216-BBC8946717DC}" type="parTrans" cxnId="{62117C96-FB22-4ACB-A1E4-E1AE00E2DBF2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5ED2B8AB-63AA-4874-9D7F-78C5C201F7DD}" type="sibTrans" cxnId="{62117C96-FB22-4ACB-A1E4-E1AE00E2DBF2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0D200129-70F6-4BB8-9195-72C44D780524}">
      <dgm:prSet phldrT="[Texto]"/>
      <dgm:spPr>
        <a:solidFill>
          <a:srgbClr val="73B7AD"/>
        </a:solidFill>
      </dgm:spPr>
      <dgm:t>
        <a:bodyPr/>
        <a:lstStyle/>
        <a:p>
          <a:r>
            <a:rPr lang="es-CO" dirty="0">
              <a:solidFill>
                <a:schemeClr val="bg1"/>
              </a:solidFill>
            </a:rPr>
            <a:t>Modificación</a:t>
          </a:r>
        </a:p>
      </dgm:t>
    </dgm:pt>
    <dgm:pt modelId="{694F8BF4-36C0-4235-BFB8-1F971B75B176}" type="parTrans" cxnId="{B7D3782A-0C8F-4D02-81E5-04A52DB47321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87A8BA41-815E-4E00-9174-71E0AA48571B}" type="sibTrans" cxnId="{B7D3782A-0C8F-4D02-81E5-04A52DB47321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9EC48737-E1F3-444F-A207-BD6F4F42757E}">
      <dgm:prSet phldrT="[Texto]" custT="1"/>
      <dgm:spPr>
        <a:solidFill>
          <a:schemeClr val="bg1"/>
        </a:solidFill>
      </dgm:spPr>
      <dgm:t>
        <a:bodyPr/>
        <a:lstStyle/>
        <a:p>
          <a:r>
            <a:rPr lang="es-ES" sz="1400" b="1" dirty="0">
              <a:solidFill>
                <a:srgbClr val="58B6C0"/>
              </a:solidFill>
              <a:latin typeface="Nunito Sans" pitchFamily="2" charset="0"/>
            </a:rPr>
            <a:t>Art. 1. Inclusión parágrafo al art. 1 estableciendo la obligación de presentación del PFTS por parte de los Distritos certificados en salud</a:t>
          </a:r>
          <a:endParaRPr lang="es-CO" sz="1400" b="1" dirty="0">
            <a:solidFill>
              <a:srgbClr val="58B6C0"/>
            </a:solidFill>
            <a:latin typeface="Nunito Sans" pitchFamily="2" charset="0"/>
          </a:endParaRPr>
        </a:p>
      </dgm:t>
    </dgm:pt>
    <dgm:pt modelId="{F6AF53C9-CD1F-463C-AA38-1E60E2169FDF}" type="parTrans" cxnId="{C702FBB8-5BB2-4C44-B2FF-1F7FF5236A8F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A7E0FEA8-3301-4E8E-BC96-8DAFA7F59E95}" type="sibTrans" cxnId="{C702FBB8-5BB2-4C44-B2FF-1F7FF5236A8F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9D529707-47C2-4CF1-B64D-393C8AE61E42}">
      <dgm:prSet phldrT="[Texto]" custT="1"/>
      <dgm:spPr>
        <a:solidFill>
          <a:schemeClr val="bg1"/>
        </a:solidFill>
      </dgm:spPr>
      <dgm:t>
        <a:bodyPr/>
        <a:lstStyle/>
        <a:p>
          <a:r>
            <a:rPr lang="es-ES" sz="1400" b="1" dirty="0">
              <a:solidFill>
                <a:srgbClr val="58B6C0"/>
              </a:solidFill>
              <a:latin typeface="Nunito Sans" pitchFamily="2" charset="0"/>
            </a:rPr>
            <a:t>Art. 8. Plazo: 31 de mayo de cada vigencia</a:t>
          </a:r>
        </a:p>
        <a:p>
          <a:r>
            <a:rPr lang="es-CO" sz="1400" b="1" dirty="0">
              <a:solidFill>
                <a:srgbClr val="58B6C0"/>
              </a:solidFill>
              <a:latin typeface="Nunito Sans" pitchFamily="2" charset="0"/>
            </a:rPr>
            <a:t>Para 2025: 28 de noviembre (Transitorio)</a:t>
          </a:r>
        </a:p>
      </dgm:t>
    </dgm:pt>
    <dgm:pt modelId="{4CE940D6-136E-4BD4-BA65-E816B1128CC3}" type="parTrans" cxnId="{61FB8139-2840-4F10-9044-4758AAE6C62F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5B4B31BF-4C92-4AB8-BA09-EBB5B52F08A9}" type="sibTrans" cxnId="{61FB8139-2840-4F10-9044-4758AAE6C62F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4B6AF744-C902-4850-8195-4B70136F83A1}">
      <dgm:prSet custT="1"/>
      <dgm:spPr>
        <a:solidFill>
          <a:schemeClr val="bg1"/>
        </a:solidFill>
      </dgm:spPr>
      <dgm:t>
        <a:bodyPr/>
        <a:lstStyle/>
        <a:p>
          <a:r>
            <a:rPr lang="es-ES" sz="1400" b="1" dirty="0">
              <a:solidFill>
                <a:srgbClr val="58B6C0"/>
              </a:solidFill>
              <a:latin typeface="Nunito Sans" pitchFamily="2" charset="0"/>
            </a:rPr>
            <a:t>Art. 8. Plazo para presentación de actualización: 31 de marzo de cada vigencia </a:t>
          </a:r>
          <a:endParaRPr lang="es-CO" sz="1400" b="1" dirty="0">
            <a:solidFill>
              <a:srgbClr val="58B6C0"/>
            </a:solidFill>
            <a:latin typeface="Nunito Sans" pitchFamily="2" charset="0"/>
          </a:endParaRPr>
        </a:p>
      </dgm:t>
    </dgm:pt>
    <dgm:pt modelId="{82C2F69E-545C-4EBF-96B6-53D761646384}" type="parTrans" cxnId="{7A3D195E-E6D8-439D-84A8-2045ACEBB1C0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2BDF996D-C899-4FDD-BBC6-59D66759557E}" type="sibTrans" cxnId="{7A3D195E-E6D8-439D-84A8-2045ACEBB1C0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9F0B234F-4A0A-4292-873F-AF942CC26294}">
      <dgm:prSet custT="1"/>
      <dgm:spPr>
        <a:solidFill>
          <a:schemeClr val="bg1"/>
        </a:solidFill>
      </dgm:spPr>
      <dgm:t>
        <a:bodyPr/>
        <a:lstStyle/>
        <a:p>
          <a:r>
            <a:rPr lang="es-CO" sz="1400" b="1" dirty="0">
              <a:solidFill>
                <a:srgbClr val="58B6C0"/>
              </a:solidFill>
              <a:latin typeface="Nunito Sans" pitchFamily="2" charset="0"/>
            </a:rPr>
            <a:t>Art. 10. Causales para presentación de nuevo PFTS por parte de las ET:</a:t>
          </a:r>
        </a:p>
        <a:p>
          <a:r>
            <a:rPr lang="es-CO" sz="1400" b="1" dirty="0">
              <a:solidFill>
                <a:srgbClr val="58B6C0"/>
              </a:solidFill>
              <a:latin typeface="Nunito Sans" pitchFamily="2" charset="0"/>
            </a:rPr>
            <a:t>1. Desequilibrio financiero</a:t>
          </a:r>
        </a:p>
        <a:p>
          <a:r>
            <a:rPr lang="es-CO" sz="1400" b="1" dirty="0">
              <a:solidFill>
                <a:srgbClr val="58B6C0"/>
              </a:solidFill>
              <a:latin typeface="Nunito Sans" pitchFamily="2" charset="0"/>
            </a:rPr>
            <a:t>2. Modificaciones normativas</a:t>
          </a:r>
        </a:p>
        <a:p>
          <a:r>
            <a:rPr lang="es-CO" sz="1400" b="1" dirty="0">
              <a:solidFill>
                <a:srgbClr val="58B6C0"/>
              </a:solidFill>
              <a:latin typeface="Nunito Sans" pitchFamily="2" charset="0"/>
            </a:rPr>
            <a:t>3. No presentación de actualizaciones anuales </a:t>
          </a:r>
        </a:p>
      </dgm:t>
    </dgm:pt>
    <dgm:pt modelId="{2874C89A-3FCE-477C-B0D7-77EC4359D690}" type="parTrans" cxnId="{2410A21D-39B2-4E0A-878A-C54D41279381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24418D9E-89F9-4048-8009-64D9140036FD}" type="sibTrans" cxnId="{2410A21D-39B2-4E0A-878A-C54D41279381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22397F09-F74A-4715-8BEF-3303EF54EE23}">
      <dgm:prSet phldrT="[Texto]" custT="1"/>
      <dgm:spPr>
        <a:solidFill>
          <a:schemeClr val="bg1"/>
        </a:solidFill>
      </dgm:spPr>
      <dgm:t>
        <a:bodyPr/>
        <a:lstStyle/>
        <a:p>
          <a:r>
            <a:rPr lang="es-CO" sz="1400" b="1" dirty="0">
              <a:solidFill>
                <a:srgbClr val="58B6C0"/>
              </a:solidFill>
              <a:latin typeface="Nunito Sans" pitchFamily="2" charset="0"/>
            </a:rPr>
            <a:t>Art. 9. Plazo señalado por la Dirección de Financiamiento (sin plazo establecido)</a:t>
          </a:r>
        </a:p>
      </dgm:t>
    </dgm:pt>
    <dgm:pt modelId="{12602967-3FC1-4DAC-A604-0295B8112301}" type="parTrans" cxnId="{7045EB41-FCE0-4673-A696-50CB2C999721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1C2B819E-C720-48CE-B504-027A2A36C9C2}" type="sibTrans" cxnId="{7045EB41-FCE0-4673-A696-50CB2C999721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DB2B0632-5507-4847-926D-08DDAFEE70B0}">
      <dgm:prSet phldrT="[Texto]" custT="1"/>
      <dgm:spPr>
        <a:solidFill>
          <a:schemeClr val="bg1"/>
        </a:solidFill>
      </dgm:spPr>
      <dgm:t>
        <a:bodyPr/>
        <a:lstStyle/>
        <a:p>
          <a:r>
            <a:rPr lang="es-CO" sz="1400" b="1" dirty="0">
              <a:solidFill>
                <a:srgbClr val="58B6C0"/>
              </a:solidFill>
              <a:latin typeface="Nunito Sans" pitchFamily="2" charset="0"/>
            </a:rPr>
            <a:t>Art. 10. Eliminación de causales 1 y 3</a:t>
          </a:r>
          <a:endParaRPr lang="es-CO" sz="1400" b="1" dirty="0">
            <a:solidFill>
              <a:srgbClr val="2D5953"/>
            </a:solidFill>
            <a:latin typeface="Nunito Sans" pitchFamily="2" charset="0"/>
          </a:endParaRPr>
        </a:p>
      </dgm:t>
    </dgm:pt>
    <dgm:pt modelId="{639AD657-1903-4B45-83D6-D2C8A64C52AE}" type="parTrans" cxnId="{29ACAD70-AF6D-436A-95E5-A50925E80EA2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72336BDB-5411-4E16-8D64-ACF55EEDD911}" type="sibTrans" cxnId="{29ACAD70-AF6D-436A-95E5-A50925E80EA2}">
      <dgm:prSet/>
      <dgm:spPr/>
      <dgm:t>
        <a:bodyPr/>
        <a:lstStyle/>
        <a:p>
          <a:endParaRPr lang="es-CO">
            <a:solidFill>
              <a:schemeClr val="bg1"/>
            </a:solidFill>
          </a:endParaRPr>
        </a:p>
      </dgm:t>
    </dgm:pt>
    <dgm:pt modelId="{8DEE700C-3235-4AB8-91A2-E5B5423687CF}">
      <dgm:prSet custT="1"/>
      <dgm:spPr>
        <a:solidFill>
          <a:schemeClr val="bg1"/>
        </a:solidFill>
      </dgm:spPr>
      <dgm:t>
        <a:bodyPr/>
        <a:lstStyle/>
        <a:p>
          <a:r>
            <a:rPr lang="es-ES" sz="1400" b="1" dirty="0">
              <a:solidFill>
                <a:srgbClr val="58B6C0"/>
              </a:solidFill>
              <a:latin typeface="Nunito Sans" pitchFamily="2" charset="0"/>
            </a:rPr>
            <a:t>Art. 9. Plazo para informe de seguimiento: Primer semestre de cada vigencia </a:t>
          </a:r>
          <a:endParaRPr lang="es-CO" sz="1400" b="1" dirty="0">
            <a:solidFill>
              <a:srgbClr val="58B6C0"/>
            </a:solidFill>
            <a:latin typeface="Nunito Sans" pitchFamily="2" charset="0"/>
          </a:endParaRPr>
        </a:p>
      </dgm:t>
    </dgm:pt>
    <dgm:pt modelId="{EA99DE75-6A0E-4216-B8DA-439FBCB5A645}" type="parTrans" cxnId="{8585D62E-B636-49B2-A21C-440085A450F5}">
      <dgm:prSet/>
      <dgm:spPr/>
      <dgm:t>
        <a:bodyPr/>
        <a:lstStyle/>
        <a:p>
          <a:endParaRPr lang="es-CO"/>
        </a:p>
      </dgm:t>
    </dgm:pt>
    <dgm:pt modelId="{51B3C8F4-301D-419F-9410-AEF11BFE73E0}" type="sibTrans" cxnId="{8585D62E-B636-49B2-A21C-440085A450F5}">
      <dgm:prSet/>
      <dgm:spPr/>
      <dgm:t>
        <a:bodyPr/>
        <a:lstStyle/>
        <a:p>
          <a:endParaRPr lang="es-CO"/>
        </a:p>
      </dgm:t>
    </dgm:pt>
    <dgm:pt modelId="{516C9CA5-5C21-4FC9-BB5F-1C2CF0C96892}" type="pres">
      <dgm:prSet presAssocID="{D4997F12-CDA1-41C8-8E5C-B9D007E9425C}" presName="theList" presStyleCnt="0">
        <dgm:presLayoutVars>
          <dgm:dir/>
          <dgm:animLvl val="lvl"/>
          <dgm:resizeHandles val="exact"/>
        </dgm:presLayoutVars>
      </dgm:prSet>
      <dgm:spPr/>
    </dgm:pt>
    <dgm:pt modelId="{997FBF28-7C8A-49ED-A480-E2A3F5672E31}" type="pres">
      <dgm:prSet presAssocID="{669BB085-B948-4D79-9CE7-A62399F9A73D}" presName="compNode" presStyleCnt="0"/>
      <dgm:spPr/>
    </dgm:pt>
    <dgm:pt modelId="{EE7C8431-37ED-4B9A-80CF-BE287C54DE5A}" type="pres">
      <dgm:prSet presAssocID="{669BB085-B948-4D79-9CE7-A62399F9A73D}" presName="aNode" presStyleLbl="bgShp" presStyleIdx="0" presStyleCnt="2"/>
      <dgm:spPr/>
    </dgm:pt>
    <dgm:pt modelId="{F4AC60B3-1C7B-4A69-AAA6-AE89026BA0FE}" type="pres">
      <dgm:prSet presAssocID="{669BB085-B948-4D79-9CE7-A62399F9A73D}" presName="textNode" presStyleLbl="bgShp" presStyleIdx="0" presStyleCnt="2"/>
      <dgm:spPr/>
    </dgm:pt>
    <dgm:pt modelId="{E77273EB-3941-4F73-8C7F-04803A61C4A4}" type="pres">
      <dgm:prSet presAssocID="{669BB085-B948-4D79-9CE7-A62399F9A73D}" presName="compChildNode" presStyleCnt="0"/>
      <dgm:spPr/>
    </dgm:pt>
    <dgm:pt modelId="{E8944228-7E0D-444F-8204-E55865A1F4A5}" type="pres">
      <dgm:prSet presAssocID="{669BB085-B948-4D79-9CE7-A62399F9A73D}" presName="theInnerList" presStyleCnt="0"/>
      <dgm:spPr/>
    </dgm:pt>
    <dgm:pt modelId="{AF100B6A-2B8A-4742-86C2-326500B0059A}" type="pres">
      <dgm:prSet presAssocID="{91C8A235-9C7E-4363-BC0A-4FAA2725BA6E}" presName="childNode" presStyleLbl="node1" presStyleIdx="0" presStyleCnt="8" custLinFactY="-17337" custLinFactNeighborY="-100000">
        <dgm:presLayoutVars>
          <dgm:bulletEnabled val="1"/>
        </dgm:presLayoutVars>
      </dgm:prSet>
      <dgm:spPr/>
    </dgm:pt>
    <dgm:pt modelId="{7DC48C2F-7967-4C8B-9958-9119C8300FFB}" type="pres">
      <dgm:prSet presAssocID="{91C8A235-9C7E-4363-BC0A-4FAA2725BA6E}" presName="aSpace2" presStyleCnt="0"/>
      <dgm:spPr/>
    </dgm:pt>
    <dgm:pt modelId="{238DF148-AFF0-451D-AC0B-7907B4C31BCC}" type="pres">
      <dgm:prSet presAssocID="{4B6AF744-C902-4850-8195-4B70136F83A1}" presName="childNode" presStyleLbl="node1" presStyleIdx="1" presStyleCnt="8" custLinFactY="-12225" custLinFactNeighborX="-604" custLinFactNeighborY="-100000">
        <dgm:presLayoutVars>
          <dgm:bulletEnabled val="1"/>
        </dgm:presLayoutVars>
      </dgm:prSet>
      <dgm:spPr/>
    </dgm:pt>
    <dgm:pt modelId="{AE93E1A4-F435-4EBF-BF82-3B8EC803520F}" type="pres">
      <dgm:prSet presAssocID="{4B6AF744-C902-4850-8195-4B70136F83A1}" presName="aSpace2" presStyleCnt="0"/>
      <dgm:spPr/>
    </dgm:pt>
    <dgm:pt modelId="{2E0393D0-C87A-4BFC-9555-F71DB7CB90FD}" type="pres">
      <dgm:prSet presAssocID="{8DEE700C-3235-4AB8-91A2-E5B5423687CF}" presName="childNode" presStyleLbl="node1" presStyleIdx="2" presStyleCnt="8" custLinFactY="-12225" custLinFactNeighborX="-604" custLinFactNeighborY="-100000">
        <dgm:presLayoutVars>
          <dgm:bulletEnabled val="1"/>
        </dgm:presLayoutVars>
      </dgm:prSet>
      <dgm:spPr/>
    </dgm:pt>
    <dgm:pt modelId="{E673436C-AF05-44E5-A19D-4FA14C5D052C}" type="pres">
      <dgm:prSet presAssocID="{8DEE700C-3235-4AB8-91A2-E5B5423687CF}" presName="aSpace2" presStyleCnt="0"/>
      <dgm:spPr/>
    </dgm:pt>
    <dgm:pt modelId="{61D44133-7C2F-44ED-BFC5-A43350AE055F}" type="pres">
      <dgm:prSet presAssocID="{9F0B234F-4A0A-4292-873F-AF942CC26294}" presName="childNode" presStyleLbl="node1" presStyleIdx="3" presStyleCnt="8" custScaleY="272183" custLinFactY="-8137" custLinFactNeighborY="-100000">
        <dgm:presLayoutVars>
          <dgm:bulletEnabled val="1"/>
        </dgm:presLayoutVars>
      </dgm:prSet>
      <dgm:spPr/>
    </dgm:pt>
    <dgm:pt modelId="{AA8226B9-F2DB-401D-8659-1FCD3AF20507}" type="pres">
      <dgm:prSet presAssocID="{669BB085-B948-4D79-9CE7-A62399F9A73D}" presName="aSpace" presStyleCnt="0"/>
      <dgm:spPr/>
    </dgm:pt>
    <dgm:pt modelId="{73B35CFC-2D24-4CE1-908D-381624DD95B3}" type="pres">
      <dgm:prSet presAssocID="{0D200129-70F6-4BB8-9195-72C44D780524}" presName="compNode" presStyleCnt="0"/>
      <dgm:spPr/>
    </dgm:pt>
    <dgm:pt modelId="{E504C00A-57EE-4665-A0AE-C7D958E979A5}" type="pres">
      <dgm:prSet presAssocID="{0D200129-70F6-4BB8-9195-72C44D780524}" presName="aNode" presStyleLbl="bgShp" presStyleIdx="1" presStyleCnt="2"/>
      <dgm:spPr/>
    </dgm:pt>
    <dgm:pt modelId="{DA128579-6A75-4448-953B-A371731F9889}" type="pres">
      <dgm:prSet presAssocID="{0D200129-70F6-4BB8-9195-72C44D780524}" presName="textNode" presStyleLbl="bgShp" presStyleIdx="1" presStyleCnt="2"/>
      <dgm:spPr/>
    </dgm:pt>
    <dgm:pt modelId="{1D21AFD5-D9C3-48ED-9435-3834874D6C7B}" type="pres">
      <dgm:prSet presAssocID="{0D200129-70F6-4BB8-9195-72C44D780524}" presName="compChildNode" presStyleCnt="0"/>
      <dgm:spPr/>
    </dgm:pt>
    <dgm:pt modelId="{77C4FF54-7B1F-43B2-9F72-7B8727A8C6E4}" type="pres">
      <dgm:prSet presAssocID="{0D200129-70F6-4BB8-9195-72C44D780524}" presName="theInnerList" presStyleCnt="0"/>
      <dgm:spPr/>
    </dgm:pt>
    <dgm:pt modelId="{5B708A16-D535-4919-BD2A-EE0B36C7EC50}" type="pres">
      <dgm:prSet presAssocID="{9EC48737-E1F3-444F-A207-BD6F4F42757E}" presName="childNode" presStyleLbl="node1" presStyleIdx="4" presStyleCnt="8" custScaleY="175189" custLinFactY="-15830" custLinFactNeighborX="-906" custLinFactNeighborY="-100000">
        <dgm:presLayoutVars>
          <dgm:bulletEnabled val="1"/>
        </dgm:presLayoutVars>
      </dgm:prSet>
      <dgm:spPr/>
    </dgm:pt>
    <dgm:pt modelId="{9DD8ED7F-5CED-44ED-B019-8A023057925B}" type="pres">
      <dgm:prSet presAssocID="{9EC48737-E1F3-444F-A207-BD6F4F42757E}" presName="aSpace2" presStyleCnt="0"/>
      <dgm:spPr/>
    </dgm:pt>
    <dgm:pt modelId="{64DB05A2-9DC2-47F3-B6E2-B17DCFD0F20D}" type="pres">
      <dgm:prSet presAssocID="{9D529707-47C2-4CF1-B64D-393C8AE61E42}" presName="childNode" presStyleLbl="node1" presStyleIdx="5" presStyleCnt="8" custScaleY="143469" custLinFactY="-16738" custLinFactNeighborY="-100000">
        <dgm:presLayoutVars>
          <dgm:bulletEnabled val="1"/>
        </dgm:presLayoutVars>
      </dgm:prSet>
      <dgm:spPr/>
    </dgm:pt>
    <dgm:pt modelId="{2EA1D22A-160B-4DE7-AB66-4E75AC6EF047}" type="pres">
      <dgm:prSet presAssocID="{9D529707-47C2-4CF1-B64D-393C8AE61E42}" presName="aSpace2" presStyleCnt="0"/>
      <dgm:spPr/>
    </dgm:pt>
    <dgm:pt modelId="{916F9656-4718-4820-B45F-FAC71DED8BA2}" type="pres">
      <dgm:prSet presAssocID="{22397F09-F74A-4715-8BEF-3303EF54EE23}" presName="childNode" presStyleLbl="node1" presStyleIdx="6" presStyleCnt="8" custLinFactY="-11339" custLinFactNeighborY="-100000">
        <dgm:presLayoutVars>
          <dgm:bulletEnabled val="1"/>
        </dgm:presLayoutVars>
      </dgm:prSet>
      <dgm:spPr/>
    </dgm:pt>
    <dgm:pt modelId="{8B6E7483-88B4-4A6F-A5D6-4A08A97EAB01}" type="pres">
      <dgm:prSet presAssocID="{22397F09-F74A-4715-8BEF-3303EF54EE23}" presName="aSpace2" presStyleCnt="0"/>
      <dgm:spPr/>
    </dgm:pt>
    <dgm:pt modelId="{9AE047CC-479E-4A20-A678-B53E39E96508}" type="pres">
      <dgm:prSet presAssocID="{DB2B0632-5507-4847-926D-08DDAFEE70B0}" presName="childNode" presStyleLbl="node1" presStyleIdx="7" presStyleCnt="8" custScaleY="124087" custLinFactY="-4357" custLinFactNeighborY="-100000">
        <dgm:presLayoutVars>
          <dgm:bulletEnabled val="1"/>
        </dgm:presLayoutVars>
      </dgm:prSet>
      <dgm:spPr/>
    </dgm:pt>
  </dgm:ptLst>
  <dgm:cxnLst>
    <dgm:cxn modelId="{2410A21D-39B2-4E0A-878A-C54D41279381}" srcId="{669BB085-B948-4D79-9CE7-A62399F9A73D}" destId="{9F0B234F-4A0A-4292-873F-AF942CC26294}" srcOrd="3" destOrd="0" parTransId="{2874C89A-3FCE-477C-B0D7-77EC4359D690}" sibTransId="{24418D9E-89F9-4048-8009-64D9140036FD}"/>
    <dgm:cxn modelId="{B8E26121-0B59-489E-B10F-7A048A160945}" type="presOf" srcId="{8DEE700C-3235-4AB8-91A2-E5B5423687CF}" destId="{2E0393D0-C87A-4BFC-9555-F71DB7CB90FD}" srcOrd="0" destOrd="0" presId="urn:microsoft.com/office/officeart/2005/8/layout/lProcess2"/>
    <dgm:cxn modelId="{C6E14628-345D-4CA0-BD3C-DCC388DAB07C}" srcId="{D4997F12-CDA1-41C8-8E5C-B9D007E9425C}" destId="{669BB085-B948-4D79-9CE7-A62399F9A73D}" srcOrd="0" destOrd="0" parTransId="{FC0A2089-3EC8-4C7B-A4E2-1EFE387DA5B2}" sibTransId="{4A5EA991-D6C7-4F93-A054-D68319576041}"/>
    <dgm:cxn modelId="{B7D3782A-0C8F-4D02-81E5-04A52DB47321}" srcId="{D4997F12-CDA1-41C8-8E5C-B9D007E9425C}" destId="{0D200129-70F6-4BB8-9195-72C44D780524}" srcOrd="1" destOrd="0" parTransId="{694F8BF4-36C0-4235-BFB8-1F971B75B176}" sibTransId="{87A8BA41-815E-4E00-9174-71E0AA48571B}"/>
    <dgm:cxn modelId="{8585D62E-B636-49B2-A21C-440085A450F5}" srcId="{669BB085-B948-4D79-9CE7-A62399F9A73D}" destId="{8DEE700C-3235-4AB8-91A2-E5B5423687CF}" srcOrd="2" destOrd="0" parTransId="{EA99DE75-6A0E-4216-B8DA-439FBCB5A645}" sibTransId="{51B3C8F4-301D-419F-9410-AEF11BFE73E0}"/>
    <dgm:cxn modelId="{530AB833-C43F-413D-802C-028F7D7F0690}" type="presOf" srcId="{0D200129-70F6-4BB8-9195-72C44D780524}" destId="{DA128579-6A75-4448-953B-A371731F9889}" srcOrd="1" destOrd="0" presId="urn:microsoft.com/office/officeart/2005/8/layout/lProcess2"/>
    <dgm:cxn modelId="{6297A438-1451-4D76-A236-BDE033105441}" type="presOf" srcId="{4B6AF744-C902-4850-8195-4B70136F83A1}" destId="{238DF148-AFF0-451D-AC0B-7907B4C31BCC}" srcOrd="0" destOrd="0" presId="urn:microsoft.com/office/officeart/2005/8/layout/lProcess2"/>
    <dgm:cxn modelId="{61FB8139-2840-4F10-9044-4758AAE6C62F}" srcId="{0D200129-70F6-4BB8-9195-72C44D780524}" destId="{9D529707-47C2-4CF1-B64D-393C8AE61E42}" srcOrd="1" destOrd="0" parTransId="{4CE940D6-136E-4BD4-BA65-E816B1128CC3}" sibTransId="{5B4B31BF-4C92-4AB8-BA09-EBB5B52F08A9}"/>
    <dgm:cxn modelId="{E87D823B-B287-4D9E-AED1-7327F64C7795}" type="presOf" srcId="{9EC48737-E1F3-444F-A207-BD6F4F42757E}" destId="{5B708A16-D535-4919-BD2A-EE0B36C7EC50}" srcOrd="0" destOrd="0" presId="urn:microsoft.com/office/officeart/2005/8/layout/lProcess2"/>
    <dgm:cxn modelId="{882FBC3F-1F91-4D45-A272-4D253E756F6A}" type="presOf" srcId="{22397F09-F74A-4715-8BEF-3303EF54EE23}" destId="{916F9656-4718-4820-B45F-FAC71DED8BA2}" srcOrd="0" destOrd="0" presId="urn:microsoft.com/office/officeart/2005/8/layout/lProcess2"/>
    <dgm:cxn modelId="{7A3D195E-E6D8-439D-84A8-2045ACEBB1C0}" srcId="{669BB085-B948-4D79-9CE7-A62399F9A73D}" destId="{4B6AF744-C902-4850-8195-4B70136F83A1}" srcOrd="1" destOrd="0" parTransId="{82C2F69E-545C-4EBF-96B6-53D761646384}" sibTransId="{2BDF996D-C899-4FDD-BBC6-59D66759557E}"/>
    <dgm:cxn modelId="{7045EB41-FCE0-4673-A696-50CB2C999721}" srcId="{0D200129-70F6-4BB8-9195-72C44D780524}" destId="{22397F09-F74A-4715-8BEF-3303EF54EE23}" srcOrd="2" destOrd="0" parTransId="{12602967-3FC1-4DAC-A604-0295B8112301}" sibTransId="{1C2B819E-C720-48CE-B504-027A2A36C9C2}"/>
    <dgm:cxn modelId="{68B0994B-828A-459D-814F-EC2E7E14F094}" type="presOf" srcId="{0D200129-70F6-4BB8-9195-72C44D780524}" destId="{E504C00A-57EE-4665-A0AE-C7D958E979A5}" srcOrd="0" destOrd="0" presId="urn:microsoft.com/office/officeart/2005/8/layout/lProcess2"/>
    <dgm:cxn modelId="{29ACAD70-AF6D-436A-95E5-A50925E80EA2}" srcId="{0D200129-70F6-4BB8-9195-72C44D780524}" destId="{DB2B0632-5507-4847-926D-08DDAFEE70B0}" srcOrd="3" destOrd="0" parTransId="{639AD657-1903-4B45-83D6-D2C8A64C52AE}" sibTransId="{72336BDB-5411-4E16-8D64-ACF55EEDD911}"/>
    <dgm:cxn modelId="{D98CB07B-C22E-4A94-BB04-90EE6849A957}" type="presOf" srcId="{9D529707-47C2-4CF1-B64D-393C8AE61E42}" destId="{64DB05A2-9DC2-47F3-B6E2-B17DCFD0F20D}" srcOrd="0" destOrd="0" presId="urn:microsoft.com/office/officeart/2005/8/layout/lProcess2"/>
    <dgm:cxn modelId="{616C0481-2DFC-4224-813C-A08703F66E95}" type="presOf" srcId="{D4997F12-CDA1-41C8-8E5C-B9D007E9425C}" destId="{516C9CA5-5C21-4FC9-BB5F-1C2CF0C96892}" srcOrd="0" destOrd="0" presId="urn:microsoft.com/office/officeart/2005/8/layout/lProcess2"/>
    <dgm:cxn modelId="{62117C96-FB22-4ACB-A1E4-E1AE00E2DBF2}" srcId="{669BB085-B948-4D79-9CE7-A62399F9A73D}" destId="{91C8A235-9C7E-4363-BC0A-4FAA2725BA6E}" srcOrd="0" destOrd="0" parTransId="{83F1CE40-F413-42F9-9216-BBC8946717DC}" sibTransId="{5ED2B8AB-63AA-4874-9D7F-78C5C201F7DD}"/>
    <dgm:cxn modelId="{9A6D9EB4-5601-4E85-8435-4141223C56A8}" type="presOf" srcId="{669BB085-B948-4D79-9CE7-A62399F9A73D}" destId="{EE7C8431-37ED-4B9A-80CF-BE287C54DE5A}" srcOrd="0" destOrd="0" presId="urn:microsoft.com/office/officeart/2005/8/layout/lProcess2"/>
    <dgm:cxn modelId="{C702FBB8-5BB2-4C44-B2FF-1F7FF5236A8F}" srcId="{0D200129-70F6-4BB8-9195-72C44D780524}" destId="{9EC48737-E1F3-444F-A207-BD6F4F42757E}" srcOrd="0" destOrd="0" parTransId="{F6AF53C9-CD1F-463C-AA38-1E60E2169FDF}" sibTransId="{A7E0FEA8-3301-4E8E-BC96-8DAFA7F59E95}"/>
    <dgm:cxn modelId="{6F1EB7CD-E02B-4E60-9C4E-444C0DC9EE42}" type="presOf" srcId="{91C8A235-9C7E-4363-BC0A-4FAA2725BA6E}" destId="{AF100B6A-2B8A-4742-86C2-326500B0059A}" srcOrd="0" destOrd="0" presId="urn:microsoft.com/office/officeart/2005/8/layout/lProcess2"/>
    <dgm:cxn modelId="{28D18FEC-7EA1-4844-8076-955230637811}" type="presOf" srcId="{669BB085-B948-4D79-9CE7-A62399F9A73D}" destId="{F4AC60B3-1C7B-4A69-AAA6-AE89026BA0FE}" srcOrd="1" destOrd="0" presId="urn:microsoft.com/office/officeart/2005/8/layout/lProcess2"/>
    <dgm:cxn modelId="{B57A53EF-40A1-4708-AD2D-E821FB472529}" type="presOf" srcId="{DB2B0632-5507-4847-926D-08DDAFEE70B0}" destId="{9AE047CC-479E-4A20-A678-B53E39E96508}" srcOrd="0" destOrd="0" presId="urn:microsoft.com/office/officeart/2005/8/layout/lProcess2"/>
    <dgm:cxn modelId="{A792FAFB-934C-46A4-8FBC-FF1A0529A978}" type="presOf" srcId="{9F0B234F-4A0A-4292-873F-AF942CC26294}" destId="{61D44133-7C2F-44ED-BFC5-A43350AE055F}" srcOrd="0" destOrd="0" presId="urn:microsoft.com/office/officeart/2005/8/layout/lProcess2"/>
    <dgm:cxn modelId="{E8AC65F1-238F-4E4F-A322-DADDE35E5B41}" type="presParOf" srcId="{516C9CA5-5C21-4FC9-BB5F-1C2CF0C96892}" destId="{997FBF28-7C8A-49ED-A480-E2A3F5672E31}" srcOrd="0" destOrd="0" presId="urn:microsoft.com/office/officeart/2005/8/layout/lProcess2"/>
    <dgm:cxn modelId="{617EFA46-4B62-40A1-825E-16576C7C83B9}" type="presParOf" srcId="{997FBF28-7C8A-49ED-A480-E2A3F5672E31}" destId="{EE7C8431-37ED-4B9A-80CF-BE287C54DE5A}" srcOrd="0" destOrd="0" presId="urn:microsoft.com/office/officeart/2005/8/layout/lProcess2"/>
    <dgm:cxn modelId="{A9CF5DCE-7097-4A02-A8C1-0EE67680F2D3}" type="presParOf" srcId="{997FBF28-7C8A-49ED-A480-E2A3F5672E31}" destId="{F4AC60B3-1C7B-4A69-AAA6-AE89026BA0FE}" srcOrd="1" destOrd="0" presId="urn:microsoft.com/office/officeart/2005/8/layout/lProcess2"/>
    <dgm:cxn modelId="{100398EC-BF11-47A8-8A5C-408A8ED91ED2}" type="presParOf" srcId="{997FBF28-7C8A-49ED-A480-E2A3F5672E31}" destId="{E77273EB-3941-4F73-8C7F-04803A61C4A4}" srcOrd="2" destOrd="0" presId="urn:microsoft.com/office/officeart/2005/8/layout/lProcess2"/>
    <dgm:cxn modelId="{7ECB88E0-ED4B-4A72-BC50-140EE3048F5A}" type="presParOf" srcId="{E77273EB-3941-4F73-8C7F-04803A61C4A4}" destId="{E8944228-7E0D-444F-8204-E55865A1F4A5}" srcOrd="0" destOrd="0" presId="urn:microsoft.com/office/officeart/2005/8/layout/lProcess2"/>
    <dgm:cxn modelId="{1E6810B4-121A-415C-B994-2C67355AEE96}" type="presParOf" srcId="{E8944228-7E0D-444F-8204-E55865A1F4A5}" destId="{AF100B6A-2B8A-4742-86C2-326500B0059A}" srcOrd="0" destOrd="0" presId="urn:microsoft.com/office/officeart/2005/8/layout/lProcess2"/>
    <dgm:cxn modelId="{E24D4C91-F266-4CE5-A001-CDB0F039B23D}" type="presParOf" srcId="{E8944228-7E0D-444F-8204-E55865A1F4A5}" destId="{7DC48C2F-7967-4C8B-9958-9119C8300FFB}" srcOrd="1" destOrd="0" presId="urn:microsoft.com/office/officeart/2005/8/layout/lProcess2"/>
    <dgm:cxn modelId="{F63E9E71-5ABE-40FF-A83A-5E0748CA3054}" type="presParOf" srcId="{E8944228-7E0D-444F-8204-E55865A1F4A5}" destId="{238DF148-AFF0-451D-AC0B-7907B4C31BCC}" srcOrd="2" destOrd="0" presId="urn:microsoft.com/office/officeart/2005/8/layout/lProcess2"/>
    <dgm:cxn modelId="{80C18230-1F2A-434B-A488-A795E4CF6A9E}" type="presParOf" srcId="{E8944228-7E0D-444F-8204-E55865A1F4A5}" destId="{AE93E1A4-F435-4EBF-BF82-3B8EC803520F}" srcOrd="3" destOrd="0" presId="urn:microsoft.com/office/officeart/2005/8/layout/lProcess2"/>
    <dgm:cxn modelId="{3567123D-68BD-425F-B5F8-F9EC888E02BC}" type="presParOf" srcId="{E8944228-7E0D-444F-8204-E55865A1F4A5}" destId="{2E0393D0-C87A-4BFC-9555-F71DB7CB90FD}" srcOrd="4" destOrd="0" presId="urn:microsoft.com/office/officeart/2005/8/layout/lProcess2"/>
    <dgm:cxn modelId="{7614247F-88E0-4044-8DB5-8087DA940E48}" type="presParOf" srcId="{E8944228-7E0D-444F-8204-E55865A1F4A5}" destId="{E673436C-AF05-44E5-A19D-4FA14C5D052C}" srcOrd="5" destOrd="0" presId="urn:microsoft.com/office/officeart/2005/8/layout/lProcess2"/>
    <dgm:cxn modelId="{238170DC-DD37-4709-8660-39B8916B2CD1}" type="presParOf" srcId="{E8944228-7E0D-444F-8204-E55865A1F4A5}" destId="{61D44133-7C2F-44ED-BFC5-A43350AE055F}" srcOrd="6" destOrd="0" presId="urn:microsoft.com/office/officeart/2005/8/layout/lProcess2"/>
    <dgm:cxn modelId="{FE750FAC-A358-4636-90C6-68D9F60E3855}" type="presParOf" srcId="{516C9CA5-5C21-4FC9-BB5F-1C2CF0C96892}" destId="{AA8226B9-F2DB-401D-8659-1FCD3AF20507}" srcOrd="1" destOrd="0" presId="urn:microsoft.com/office/officeart/2005/8/layout/lProcess2"/>
    <dgm:cxn modelId="{DAE6710D-8056-408A-B5DF-ABF26B979C5C}" type="presParOf" srcId="{516C9CA5-5C21-4FC9-BB5F-1C2CF0C96892}" destId="{73B35CFC-2D24-4CE1-908D-381624DD95B3}" srcOrd="2" destOrd="0" presId="urn:microsoft.com/office/officeart/2005/8/layout/lProcess2"/>
    <dgm:cxn modelId="{20BE0445-5C38-4B52-B86E-C8C4D21FA4B8}" type="presParOf" srcId="{73B35CFC-2D24-4CE1-908D-381624DD95B3}" destId="{E504C00A-57EE-4665-A0AE-C7D958E979A5}" srcOrd="0" destOrd="0" presId="urn:microsoft.com/office/officeart/2005/8/layout/lProcess2"/>
    <dgm:cxn modelId="{1D1147BF-FE88-4551-BC5B-527E5271F2BC}" type="presParOf" srcId="{73B35CFC-2D24-4CE1-908D-381624DD95B3}" destId="{DA128579-6A75-4448-953B-A371731F9889}" srcOrd="1" destOrd="0" presId="urn:microsoft.com/office/officeart/2005/8/layout/lProcess2"/>
    <dgm:cxn modelId="{0A11ED96-9E99-45B5-BC64-9A136F8A7E5F}" type="presParOf" srcId="{73B35CFC-2D24-4CE1-908D-381624DD95B3}" destId="{1D21AFD5-D9C3-48ED-9435-3834874D6C7B}" srcOrd="2" destOrd="0" presId="urn:microsoft.com/office/officeart/2005/8/layout/lProcess2"/>
    <dgm:cxn modelId="{B33EBBAB-CE52-45C9-876B-0EA13A8E7625}" type="presParOf" srcId="{1D21AFD5-D9C3-48ED-9435-3834874D6C7B}" destId="{77C4FF54-7B1F-43B2-9F72-7B8727A8C6E4}" srcOrd="0" destOrd="0" presId="urn:microsoft.com/office/officeart/2005/8/layout/lProcess2"/>
    <dgm:cxn modelId="{72223FA2-E392-4F39-8966-240C2B644FF7}" type="presParOf" srcId="{77C4FF54-7B1F-43B2-9F72-7B8727A8C6E4}" destId="{5B708A16-D535-4919-BD2A-EE0B36C7EC50}" srcOrd="0" destOrd="0" presId="urn:microsoft.com/office/officeart/2005/8/layout/lProcess2"/>
    <dgm:cxn modelId="{D91AAF7E-A0B9-4EDE-8D11-85284387C381}" type="presParOf" srcId="{77C4FF54-7B1F-43B2-9F72-7B8727A8C6E4}" destId="{9DD8ED7F-5CED-44ED-B019-8A023057925B}" srcOrd="1" destOrd="0" presId="urn:microsoft.com/office/officeart/2005/8/layout/lProcess2"/>
    <dgm:cxn modelId="{FDFC6952-4C94-4B6B-8FC1-2C38F328ADA8}" type="presParOf" srcId="{77C4FF54-7B1F-43B2-9F72-7B8727A8C6E4}" destId="{64DB05A2-9DC2-47F3-B6E2-B17DCFD0F20D}" srcOrd="2" destOrd="0" presId="urn:microsoft.com/office/officeart/2005/8/layout/lProcess2"/>
    <dgm:cxn modelId="{72B5DD87-0B6C-4DDF-AD3E-C773A5678843}" type="presParOf" srcId="{77C4FF54-7B1F-43B2-9F72-7B8727A8C6E4}" destId="{2EA1D22A-160B-4DE7-AB66-4E75AC6EF047}" srcOrd="3" destOrd="0" presId="urn:microsoft.com/office/officeart/2005/8/layout/lProcess2"/>
    <dgm:cxn modelId="{1E558DA7-D75F-4A0B-B705-E4A084F2ED23}" type="presParOf" srcId="{77C4FF54-7B1F-43B2-9F72-7B8727A8C6E4}" destId="{916F9656-4718-4820-B45F-FAC71DED8BA2}" srcOrd="4" destOrd="0" presId="urn:microsoft.com/office/officeart/2005/8/layout/lProcess2"/>
    <dgm:cxn modelId="{B7DB02AF-FB60-42F0-95FE-FB338CBFECEA}" type="presParOf" srcId="{77C4FF54-7B1F-43B2-9F72-7B8727A8C6E4}" destId="{8B6E7483-88B4-4A6F-A5D6-4A08A97EAB01}" srcOrd="5" destOrd="0" presId="urn:microsoft.com/office/officeart/2005/8/layout/lProcess2"/>
    <dgm:cxn modelId="{8469E7BD-45FD-4107-A2C7-3794D0D7FC04}" type="presParOf" srcId="{77C4FF54-7B1F-43B2-9F72-7B8727A8C6E4}" destId="{9AE047CC-479E-4A20-A678-B53E39E96508}" srcOrd="6" destOrd="0" presId="urn:microsoft.com/office/officeart/2005/8/layout/lProcess2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56D207-936D-4540-ABDE-E897451157BC}">
      <dsp:nvSpPr>
        <dsp:cNvPr id="0" name=""/>
        <dsp:cNvSpPr/>
      </dsp:nvSpPr>
      <dsp:spPr>
        <a:xfrm>
          <a:off x="0" y="640273"/>
          <a:ext cx="10145486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B796E3-C329-4FB5-8B26-9D898CF5D0E5}">
      <dsp:nvSpPr>
        <dsp:cNvPr id="0" name=""/>
        <dsp:cNvSpPr/>
      </dsp:nvSpPr>
      <dsp:spPr>
        <a:xfrm>
          <a:off x="499348" y="4937"/>
          <a:ext cx="9637339" cy="93053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8433" tIns="0" rIns="268433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200" kern="1200" dirty="0"/>
            <a:t>Presentación PFTS por Distritos certificados en salud</a:t>
          </a:r>
        </a:p>
      </dsp:txBody>
      <dsp:txXfrm>
        <a:off x="544773" y="50362"/>
        <a:ext cx="9546489" cy="839685"/>
      </dsp:txXfrm>
    </dsp:sp>
    <dsp:sp modelId="{F942063F-8F5B-4A30-BF52-019A851CCEDB}">
      <dsp:nvSpPr>
        <dsp:cNvPr id="0" name=""/>
        <dsp:cNvSpPr/>
      </dsp:nvSpPr>
      <dsp:spPr>
        <a:xfrm>
          <a:off x="0" y="1848022"/>
          <a:ext cx="10145486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252848"/>
              <a:satOff val="-5806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2B5721-EAFF-4A94-85A8-1E9600ABB774}">
      <dsp:nvSpPr>
        <dsp:cNvPr id="0" name=""/>
        <dsp:cNvSpPr/>
      </dsp:nvSpPr>
      <dsp:spPr>
        <a:xfrm>
          <a:off x="483000" y="1252273"/>
          <a:ext cx="9659998" cy="890949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8433" tIns="0" rIns="268433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200" kern="1200" dirty="0"/>
            <a:t>Ampliación de plazos para presentación de actualización del PFTS por parte de las ET </a:t>
          </a:r>
        </a:p>
      </dsp:txBody>
      <dsp:txXfrm>
        <a:off x="526493" y="1295766"/>
        <a:ext cx="9573012" cy="803963"/>
      </dsp:txXfrm>
    </dsp:sp>
    <dsp:sp modelId="{D3FC7672-8F90-405E-989D-0B7BF65516C5}">
      <dsp:nvSpPr>
        <dsp:cNvPr id="0" name=""/>
        <dsp:cNvSpPr/>
      </dsp:nvSpPr>
      <dsp:spPr>
        <a:xfrm>
          <a:off x="0" y="3213514"/>
          <a:ext cx="10145486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505695"/>
              <a:satOff val="-11613"/>
              <a:lumOff val="-78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ADA2F2-2505-4545-B349-741DD96B0AE2}">
      <dsp:nvSpPr>
        <dsp:cNvPr id="0" name=""/>
        <dsp:cNvSpPr/>
      </dsp:nvSpPr>
      <dsp:spPr>
        <a:xfrm>
          <a:off x="483000" y="2460022"/>
          <a:ext cx="9659998" cy="1048692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8433" tIns="0" rIns="268433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200" kern="1200" dirty="0"/>
            <a:t>Modificación plazo para emitir informe de seguimiento por parte del MSPS</a:t>
          </a:r>
        </a:p>
      </dsp:txBody>
      <dsp:txXfrm>
        <a:off x="534193" y="2511215"/>
        <a:ext cx="9557612" cy="946306"/>
      </dsp:txXfrm>
    </dsp:sp>
    <dsp:sp modelId="{B6330812-7041-4E96-AAF6-0A76597B896D}">
      <dsp:nvSpPr>
        <dsp:cNvPr id="0" name=""/>
        <dsp:cNvSpPr/>
      </dsp:nvSpPr>
      <dsp:spPr>
        <a:xfrm>
          <a:off x="0" y="4481708"/>
          <a:ext cx="10145486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E7D369-F3CD-4625-A705-7A5F41ED2666}">
      <dsp:nvSpPr>
        <dsp:cNvPr id="0" name=""/>
        <dsp:cNvSpPr/>
      </dsp:nvSpPr>
      <dsp:spPr>
        <a:xfrm>
          <a:off x="541953" y="3825514"/>
          <a:ext cx="9603532" cy="951394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8433" tIns="0" rIns="268433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200" kern="1200" dirty="0"/>
            <a:t>Modificación causales presentación de nuevo PFTS por parte de las ET</a:t>
          </a:r>
        </a:p>
      </dsp:txBody>
      <dsp:txXfrm>
        <a:off x="588396" y="3871957"/>
        <a:ext cx="9510646" cy="8585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7C8431-37ED-4B9A-80CF-BE287C54DE5A}">
      <dsp:nvSpPr>
        <dsp:cNvPr id="0" name=""/>
        <dsp:cNvSpPr/>
      </dsp:nvSpPr>
      <dsp:spPr>
        <a:xfrm>
          <a:off x="5234" y="0"/>
          <a:ext cx="5034983" cy="5418667"/>
        </a:xfrm>
        <a:prstGeom prst="roundRect">
          <a:avLst>
            <a:gd name="adj" fmla="val 10000"/>
          </a:avLst>
        </a:prstGeom>
        <a:solidFill>
          <a:srgbClr val="73B7A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marL="0" lvl="0" indent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6400" kern="1200" dirty="0">
              <a:solidFill>
                <a:schemeClr val="bg1"/>
              </a:solidFill>
            </a:rPr>
            <a:t>Actual</a:t>
          </a:r>
        </a:p>
      </dsp:txBody>
      <dsp:txXfrm>
        <a:off x="5234" y="0"/>
        <a:ext cx="5034983" cy="1625600"/>
      </dsp:txXfrm>
    </dsp:sp>
    <dsp:sp modelId="{AF100B6A-2B8A-4742-86C2-326500B0059A}">
      <dsp:nvSpPr>
        <dsp:cNvPr id="0" name=""/>
        <dsp:cNvSpPr/>
      </dsp:nvSpPr>
      <dsp:spPr>
        <a:xfrm>
          <a:off x="508732" y="1440454"/>
          <a:ext cx="4027987" cy="569251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rgbClr val="58B6C0"/>
              </a:solidFill>
              <a:latin typeface="Nunito Sans" pitchFamily="2" charset="0"/>
            </a:rPr>
            <a:t>Art. 1. No existe disposición para los nuevos Distritos certificados en salud</a:t>
          </a:r>
          <a:endParaRPr lang="es-CO" sz="1400" b="1" kern="1200" dirty="0">
            <a:solidFill>
              <a:srgbClr val="58B6C0"/>
            </a:solidFill>
            <a:latin typeface="Nunito Sans" pitchFamily="2" charset="0"/>
          </a:endParaRPr>
        </a:p>
      </dsp:txBody>
      <dsp:txXfrm>
        <a:off x="525405" y="1457127"/>
        <a:ext cx="3994641" cy="535905"/>
      </dsp:txXfrm>
    </dsp:sp>
    <dsp:sp modelId="{238DF148-AFF0-451D-AC0B-7907B4C31BCC}">
      <dsp:nvSpPr>
        <dsp:cNvPr id="0" name=""/>
        <dsp:cNvSpPr/>
      </dsp:nvSpPr>
      <dsp:spPr>
        <a:xfrm>
          <a:off x="484403" y="2126382"/>
          <a:ext cx="4027987" cy="569251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rgbClr val="58B6C0"/>
              </a:solidFill>
              <a:latin typeface="Nunito Sans" pitchFamily="2" charset="0"/>
            </a:rPr>
            <a:t>Art. 8. Plazo para presentación de actualización: 31 de marzo de cada vigencia </a:t>
          </a:r>
          <a:endParaRPr lang="es-CO" sz="1400" b="1" kern="1200" dirty="0">
            <a:solidFill>
              <a:srgbClr val="58B6C0"/>
            </a:solidFill>
            <a:latin typeface="Nunito Sans" pitchFamily="2" charset="0"/>
          </a:endParaRPr>
        </a:p>
      </dsp:txBody>
      <dsp:txXfrm>
        <a:off x="501076" y="2143055"/>
        <a:ext cx="3994641" cy="535905"/>
      </dsp:txXfrm>
    </dsp:sp>
    <dsp:sp modelId="{2E0393D0-C87A-4BFC-9555-F71DB7CB90FD}">
      <dsp:nvSpPr>
        <dsp:cNvPr id="0" name=""/>
        <dsp:cNvSpPr/>
      </dsp:nvSpPr>
      <dsp:spPr>
        <a:xfrm>
          <a:off x="484403" y="2783210"/>
          <a:ext cx="4027987" cy="569251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rgbClr val="58B6C0"/>
              </a:solidFill>
              <a:latin typeface="Nunito Sans" pitchFamily="2" charset="0"/>
            </a:rPr>
            <a:t>Art. 9. Plazo para informe de seguimiento: Primer semestre de cada vigencia </a:t>
          </a:r>
          <a:endParaRPr lang="es-CO" sz="1400" b="1" kern="1200" dirty="0">
            <a:solidFill>
              <a:srgbClr val="58B6C0"/>
            </a:solidFill>
            <a:latin typeface="Nunito Sans" pitchFamily="2" charset="0"/>
          </a:endParaRPr>
        </a:p>
      </dsp:txBody>
      <dsp:txXfrm>
        <a:off x="501076" y="2799883"/>
        <a:ext cx="3994641" cy="535905"/>
      </dsp:txXfrm>
    </dsp:sp>
    <dsp:sp modelId="{61D44133-7C2F-44ED-BFC5-A43350AE055F}">
      <dsp:nvSpPr>
        <dsp:cNvPr id="0" name=""/>
        <dsp:cNvSpPr/>
      </dsp:nvSpPr>
      <dsp:spPr>
        <a:xfrm>
          <a:off x="508732" y="3463309"/>
          <a:ext cx="4027987" cy="1549404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58B6C0"/>
              </a:solidFill>
              <a:latin typeface="Nunito Sans" pitchFamily="2" charset="0"/>
            </a:rPr>
            <a:t>Art. 10. Causales para presentación de nuevo PFTS por parte de las ET: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58B6C0"/>
              </a:solidFill>
              <a:latin typeface="Nunito Sans" pitchFamily="2" charset="0"/>
            </a:rPr>
            <a:t>1. Desequilibrio financiero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58B6C0"/>
              </a:solidFill>
              <a:latin typeface="Nunito Sans" pitchFamily="2" charset="0"/>
            </a:rPr>
            <a:t>2. Modificaciones normativas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58B6C0"/>
              </a:solidFill>
              <a:latin typeface="Nunito Sans" pitchFamily="2" charset="0"/>
            </a:rPr>
            <a:t>3. No presentación de actualizaciones anuales </a:t>
          </a:r>
        </a:p>
      </dsp:txBody>
      <dsp:txXfrm>
        <a:off x="554112" y="3508689"/>
        <a:ext cx="3937227" cy="1458644"/>
      </dsp:txXfrm>
    </dsp:sp>
    <dsp:sp modelId="{E504C00A-57EE-4665-A0AE-C7D958E979A5}">
      <dsp:nvSpPr>
        <dsp:cNvPr id="0" name=""/>
        <dsp:cNvSpPr/>
      </dsp:nvSpPr>
      <dsp:spPr>
        <a:xfrm>
          <a:off x="5417841" y="0"/>
          <a:ext cx="5034983" cy="5418667"/>
        </a:xfrm>
        <a:prstGeom prst="roundRect">
          <a:avLst>
            <a:gd name="adj" fmla="val 10000"/>
          </a:avLst>
        </a:prstGeom>
        <a:solidFill>
          <a:srgbClr val="73B7AD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marL="0" lvl="0" indent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6400" kern="1200" dirty="0">
              <a:solidFill>
                <a:schemeClr val="bg1"/>
              </a:solidFill>
            </a:rPr>
            <a:t>Modificación</a:t>
          </a:r>
        </a:p>
      </dsp:txBody>
      <dsp:txXfrm>
        <a:off x="5417841" y="0"/>
        <a:ext cx="5034983" cy="1625600"/>
      </dsp:txXfrm>
    </dsp:sp>
    <dsp:sp modelId="{5B708A16-D535-4919-BD2A-EE0B36C7EC50}">
      <dsp:nvSpPr>
        <dsp:cNvPr id="0" name=""/>
        <dsp:cNvSpPr/>
      </dsp:nvSpPr>
      <dsp:spPr>
        <a:xfrm>
          <a:off x="5884846" y="1440408"/>
          <a:ext cx="4027987" cy="1046977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rgbClr val="58B6C0"/>
              </a:solidFill>
              <a:latin typeface="Nunito Sans" pitchFamily="2" charset="0"/>
            </a:rPr>
            <a:t>Art. 1. Inclusión parágrafo al art. 1 estableciendo la obligación de presentación del PFTS por parte de los Distritos certificados en salud</a:t>
          </a:r>
          <a:endParaRPr lang="es-CO" sz="1400" b="1" kern="1200" dirty="0">
            <a:solidFill>
              <a:srgbClr val="58B6C0"/>
            </a:solidFill>
            <a:latin typeface="Nunito Sans" pitchFamily="2" charset="0"/>
          </a:endParaRPr>
        </a:p>
      </dsp:txBody>
      <dsp:txXfrm>
        <a:off x="5915511" y="1471073"/>
        <a:ext cx="3966657" cy="985647"/>
      </dsp:txXfrm>
    </dsp:sp>
    <dsp:sp modelId="{64DB05A2-9DC2-47F3-B6E2-B17DCFD0F20D}">
      <dsp:nvSpPr>
        <dsp:cNvPr id="0" name=""/>
        <dsp:cNvSpPr/>
      </dsp:nvSpPr>
      <dsp:spPr>
        <a:xfrm>
          <a:off x="5921340" y="2573902"/>
          <a:ext cx="4027987" cy="857410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rgbClr val="58B6C0"/>
              </a:solidFill>
              <a:latin typeface="Nunito Sans" pitchFamily="2" charset="0"/>
            </a:rPr>
            <a:t>Art. 8. Plazo: 31 de mayo de cada vigencia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58B6C0"/>
              </a:solidFill>
              <a:latin typeface="Nunito Sans" pitchFamily="2" charset="0"/>
            </a:rPr>
            <a:t>Para 2025: 28 de noviembre (Transitorio)</a:t>
          </a:r>
        </a:p>
      </dsp:txBody>
      <dsp:txXfrm>
        <a:off x="5946453" y="2599015"/>
        <a:ext cx="3977761" cy="807184"/>
      </dsp:txXfrm>
    </dsp:sp>
    <dsp:sp modelId="{916F9656-4718-4820-B45F-FAC71DED8BA2}">
      <dsp:nvSpPr>
        <dsp:cNvPr id="0" name=""/>
        <dsp:cNvSpPr/>
      </dsp:nvSpPr>
      <dsp:spPr>
        <a:xfrm>
          <a:off x="5921340" y="3555521"/>
          <a:ext cx="4027987" cy="597627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58B6C0"/>
              </a:solidFill>
              <a:latin typeface="Nunito Sans" pitchFamily="2" charset="0"/>
            </a:rPr>
            <a:t>Art. 9. Plazo señalado por la Dirección de Financiamiento (sin plazo establecido)</a:t>
          </a:r>
        </a:p>
      </dsp:txBody>
      <dsp:txXfrm>
        <a:off x="5938844" y="3573025"/>
        <a:ext cx="3992979" cy="562619"/>
      </dsp:txXfrm>
    </dsp:sp>
    <dsp:sp modelId="{9AE047CC-479E-4A20-A678-B53E39E96508}">
      <dsp:nvSpPr>
        <dsp:cNvPr id="0" name=""/>
        <dsp:cNvSpPr/>
      </dsp:nvSpPr>
      <dsp:spPr>
        <a:xfrm>
          <a:off x="5921340" y="4286818"/>
          <a:ext cx="4027987" cy="741578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58B6C0"/>
              </a:solidFill>
              <a:latin typeface="Nunito Sans" pitchFamily="2" charset="0"/>
            </a:rPr>
            <a:t>Art. 10. Eliminación de causales 1 y 3</a:t>
          </a:r>
          <a:endParaRPr lang="es-CO" sz="1400" b="1" kern="1200" dirty="0">
            <a:solidFill>
              <a:srgbClr val="2D5953"/>
            </a:solidFill>
            <a:latin typeface="Nunito Sans" pitchFamily="2" charset="0"/>
          </a:endParaRPr>
        </a:p>
      </dsp:txBody>
      <dsp:txXfrm>
        <a:off x="5943060" y="4308538"/>
        <a:ext cx="3984547" cy="6981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31/10/2025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BCFF0-31AF-41AF-B217-520DC0051436}" type="datetimeFigureOut">
              <a:rPr lang="es-CO" smtClean="0"/>
              <a:t>31/10/2025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666C26-423D-4CC7-BDEE-BE85F461A33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911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9306" y="2139929"/>
            <a:ext cx="1533387" cy="178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32B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32B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0131562-E8E7-2A9E-62EE-928830E132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090" t="24899"/>
          <a:stretch/>
        </p:blipFill>
        <p:spPr>
          <a:xfrm rot="5400000">
            <a:off x="1063894" y="-245748"/>
            <a:ext cx="245763" cy="237355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65F44FB-1CAA-9673-A90B-7FB17E77E8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090" t="24899"/>
          <a:stretch/>
        </p:blipFill>
        <p:spPr>
          <a:xfrm rot="16200000">
            <a:off x="10882342" y="4730194"/>
            <a:ext cx="245763" cy="2373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32B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2709" y="159440"/>
            <a:ext cx="40658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4909" y="159440"/>
            <a:ext cx="40658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50509" y="159440"/>
            <a:ext cx="40658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2709" y="6251575"/>
            <a:ext cx="40658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4909" y="6251575"/>
            <a:ext cx="40658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50509" y="6251575"/>
            <a:ext cx="40658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50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50703695-DCC9-2B2B-CE25-CD632F0261C9}"/>
              </a:ext>
            </a:extLst>
          </p:cNvPr>
          <p:cNvSpPr txBox="1">
            <a:spLocks/>
          </p:cNvSpPr>
          <p:nvPr/>
        </p:nvSpPr>
        <p:spPr>
          <a:xfrm>
            <a:off x="1494514" y="2384199"/>
            <a:ext cx="9202972" cy="189733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ES_tradnl" sz="3200" b="1" i="1" dirty="0"/>
              <a:t>“Por la cual se modifica la Resolución 2448 de 2023 y se dictan otras disposiciones”</a:t>
            </a:r>
            <a:endParaRPr lang="es-CO" sz="3200" b="1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627DF14-09DB-CDFA-99A8-61E14E72B2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F2103D9-E5D8-E9B1-2CF0-A82FFABD1B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9928264"/>
              </p:ext>
            </p:extLst>
          </p:nvPr>
        </p:nvGraphicFramePr>
        <p:xfrm>
          <a:off x="947057" y="1502230"/>
          <a:ext cx="10145486" cy="49906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ítulo 1">
            <a:extLst>
              <a:ext uri="{FF2B5EF4-FFF2-40B4-BE49-F238E27FC236}">
                <a16:creationId xmlns:a16="http://schemas.microsoft.com/office/drawing/2014/main" id="{D465C854-2ACB-B484-7C86-8D4F0AA82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0714" y="0"/>
            <a:ext cx="9993086" cy="1213304"/>
          </a:xfrm>
        </p:spPr>
        <p:txBody>
          <a:bodyPr>
            <a:normAutofit/>
          </a:bodyPr>
          <a:lstStyle/>
          <a:p>
            <a:pPr algn="ctr"/>
            <a:r>
              <a:rPr lang="es-CO" sz="4400" b="1" dirty="0"/>
              <a:t>Propuestas de modificación</a:t>
            </a:r>
          </a:p>
        </p:txBody>
      </p:sp>
    </p:spTree>
    <p:extLst>
      <p:ext uri="{BB962C8B-B14F-4D97-AF65-F5344CB8AC3E}">
        <p14:creationId xmlns:p14="http://schemas.microsoft.com/office/powerpoint/2010/main" val="3338633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CBEAF4-3621-BAA3-ACF0-E00D598C7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ubtitle 2">
            <a:extLst>
              <a:ext uri="{FF2B5EF4-FFF2-40B4-BE49-F238E27FC236}">
                <a16:creationId xmlns:a16="http://schemas.microsoft.com/office/drawing/2014/main" id="{A100E21A-2795-4BE3-78BF-ABA44EDE4133}"/>
              </a:ext>
            </a:extLst>
          </p:cNvPr>
          <p:cNvSpPr txBox="1">
            <a:spLocks/>
          </p:cNvSpPr>
          <p:nvPr/>
        </p:nvSpPr>
        <p:spPr>
          <a:xfrm>
            <a:off x="1357560" y="175320"/>
            <a:ext cx="10221729" cy="492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s-CO" sz="2600" b="1" dirty="0"/>
              <a:t>Propuestas de modificación</a:t>
            </a:r>
            <a:endParaRPr lang="es-ES" sz="2600" b="1" dirty="0">
              <a:solidFill>
                <a:srgbClr val="58B6C0"/>
              </a:solidFill>
              <a:latin typeface="Nunito Sans" pitchFamily="2" charset="0"/>
            </a:endParaRP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050E5D8F-8F5A-1156-E482-A22E0CA78C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6886787"/>
              </p:ext>
            </p:extLst>
          </p:nvPr>
        </p:nvGraphicFramePr>
        <p:xfrm>
          <a:off x="1121229" y="1167722"/>
          <a:ext cx="1045806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72485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866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106FD891233B5488B4FF9BC494CC693" ma:contentTypeVersion="0" ma:contentTypeDescription="Crear nuevo documento." ma:contentTypeScope="" ma:versionID="a67aafbc372126298d559f269922e28d">
  <xsd:schema xmlns:xsd="http://www.w3.org/2001/XMLSchema" xmlns:xs="http://www.w3.org/2001/XMLSchema" xmlns:p="http://schemas.microsoft.com/office/2006/metadata/properties" xmlns:ns2="bc7fa6d9-f289-453f-8d65-26d024cbc172" targetNamespace="http://schemas.microsoft.com/office/2006/metadata/properties" ma:root="true" ma:fieldsID="bc80f1cccad2426700462eed9d71c73d" ns2:_="">
    <xsd:import namespace="bc7fa6d9-f289-453f-8d65-26d024cbc17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7fa6d9-f289-453f-8d65-26d024cbc17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Identificador persistente" ma:description="Mantener el identificador al agregar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c7fa6d9-f289-453f-8d65-26d024cbc172">SK56FQYSNTNA-1087641405-7</_dlc_DocId>
    <_dlc_DocIdUrl xmlns="bc7fa6d9-f289-453f-8d65-26d024cbc172">
      <Url>https://intranet.minsalud.gov.co/comunicaciones/_layouts/15/DocIdRedir.aspx?ID=SK56FQYSNTNA-1087641405-7</Url>
      <Description>SK56FQYSNTNA-1087641405-7</Description>
    </_dlc_DocIdUrl>
  </documentManagement>
</p:properties>
</file>

<file path=customXml/itemProps1.xml><?xml version="1.0" encoding="utf-8"?>
<ds:datastoreItem xmlns:ds="http://schemas.openxmlformats.org/officeDocument/2006/customXml" ds:itemID="{6E5553D2-470E-49E2-B4A2-037DBA5B4E53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2BB73832-F2F0-4C18-B132-614F6F5BBE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7fa6d9-f289-453f-8d65-26d024cbc1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521535B-6C38-41D3-80A9-AAA95DA62CE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6C8A2C4-D048-4F2B-B4A7-F97A213F10DA}">
  <ds:schemaRefs>
    <ds:schemaRef ds:uri="bc7fa6d9-f289-453f-8d65-26d024cbc172"/>
    <ds:schemaRef ds:uri="http://purl.org/dc/terms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4919</TotalTime>
  <Words>216</Words>
  <Application>Microsoft Office PowerPoint</Application>
  <PresentationFormat>Panorámica</PresentationFormat>
  <Paragraphs>21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Calibri</vt:lpstr>
      <vt:lpstr>Nunito Sans</vt:lpstr>
      <vt:lpstr>Verdana</vt:lpstr>
      <vt:lpstr>Tema de Office</vt:lpstr>
      <vt:lpstr>Presentación de PowerPoint</vt:lpstr>
      <vt:lpstr>Presentación de PowerPoint</vt:lpstr>
      <vt:lpstr>Propuestas de modificación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Diana Fuentes</cp:lastModifiedBy>
  <cp:revision>97</cp:revision>
  <dcterms:created xsi:type="dcterms:W3CDTF">2023-05-08T00:34:42Z</dcterms:created>
  <dcterms:modified xsi:type="dcterms:W3CDTF">2025-10-31T13:54:04Z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0x0101008106FD891233B5488B4FF9BC494CC693</vt:lpwstr>
  </property>
  <property fmtid="{D5CDD505-2E9C-101B-9397-08002B2CF9AE}" pid="3" name="Order">
    <vt:r8>1742400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_dlc_DocIdItemGuid">
    <vt:lpwstr>35006a51-6358-4882-9b0d-6aeb8b7d7e09</vt:lpwstr>
  </property>
</Properties>
</file>